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играть. Заполните вопросы и подсказки заранее. Верный вариант помечен в тексте кнопки: сотрите пометку. Запустите показ. Нажатие на вариант открывает слайд «Верно» или «Пока нет». Листайте только кнопками.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6286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6286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onut 3"/>
          <p:cNvSpPr/>
          <p:nvPr/>
        </p:nvSpPr>
        <p:spPr>
          <a:xfrm>
            <a:off x="7239000" y="381000"/>
            <a:ext cx="5334000" cy="5334000"/>
          </a:xfrm>
          <a:prstGeom prst="donu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Donut 4"/>
          <p:cNvSpPr/>
          <p:nvPr/>
        </p:nvSpPr>
        <p:spPr>
          <a:xfrm>
            <a:off x="8191500" y="1333500"/>
            <a:ext cx="3429000" cy="3429000"/>
          </a:xfrm>
          <a:prstGeom prst="donu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Donut 5"/>
          <p:cNvSpPr/>
          <p:nvPr/>
        </p:nvSpPr>
        <p:spPr>
          <a:xfrm>
            <a:off x="6286500" y="4572000"/>
            <a:ext cx="1905000" cy="1905000"/>
          </a:xfrm>
          <a:prstGeom prst="donut">
            <a:avLst>
              <a:gd name="adj" fmla="val 24000"/>
            </a:avLst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6286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6286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onut 3"/>
          <p:cNvSpPr/>
          <p:nvPr/>
        </p:nvSpPr>
        <p:spPr>
          <a:xfrm>
            <a:off x="7239000" y="381000"/>
            <a:ext cx="5334000" cy="5334000"/>
          </a:xfrm>
          <a:prstGeom prst="donu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Donut 4"/>
          <p:cNvSpPr/>
          <p:nvPr/>
        </p:nvSpPr>
        <p:spPr>
          <a:xfrm>
            <a:off x="8191500" y="1333500"/>
            <a:ext cx="3429000" cy="3429000"/>
          </a:xfrm>
          <a:prstGeom prst="donu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Donut 5"/>
          <p:cNvSpPr/>
          <p:nvPr/>
        </p:nvSpPr>
        <p:spPr>
          <a:xfrm>
            <a:off x="6286500" y="4572000"/>
            <a:ext cx="1905000" cy="1905000"/>
          </a:xfrm>
          <a:prstGeom prst="donut">
            <a:avLst>
              <a:gd name="adj" fmla="val 24000"/>
            </a:avLst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3850"/>
            <a:ext cx="9525000" cy="7620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1076325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76325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76325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76325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97280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97280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97280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97280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118235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118235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18235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118235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139190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139190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139190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139190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60145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160145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60145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160145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181100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81100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181100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181100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Snip Single Corner Rectangle 26"/>
          <p:cNvSpPr/>
          <p:nvPr/>
        </p:nvSpPr>
        <p:spPr>
          <a:xfrm>
            <a:off x="0" y="266700"/>
            <a:ext cx="10572750" cy="876300"/>
          </a:xfrm>
          <a:prstGeom prst="snip1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3.xml"/><Relationship Id="rId3" Type="http://schemas.openxmlformats.org/officeDocument/2006/relationships/slide" Target="slide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7.xml"/><Relationship Id="rId3" Type="http://schemas.openxmlformats.org/officeDocument/2006/relationships/slide" Target="slide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0.xml"/><Relationship Id="rId3" Type="http://schemas.openxmlformats.org/officeDocument/2006/relationships/slide" Target="slide9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3.xml"/><Relationship Id="rId3" Type="http://schemas.openxmlformats.org/officeDocument/2006/relationships/slide" Target="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5.xml"/><Relationship Id="rId3" Type="http://schemas.openxmlformats.org/officeDocument/2006/relationships/slide" Target="slide1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4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9.xml"/><Relationship Id="rId3" Type="http://schemas.openxmlformats.org/officeDocument/2006/relationships/slide" Target="slide18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0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2.xml"/><Relationship Id="rId3" Type="http://schemas.openxmlformats.org/officeDocument/2006/relationships/slide" Target="slide21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0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5.xml"/><Relationship Id="rId3" Type="http://schemas.openxmlformats.org/officeDocument/2006/relationships/slide" Target="slide2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[Название викторины]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Викторина. [Класс или группа, тема, дата]</a:t>
            </a:r>
          </a:p>
          <a:p>
            <a:pPr>
              <a:spcBef>
                <a:spcPts val="1000"/>
              </a:spcBef>
            </a:pPr>
            <a:r>
              <a:rPr b="1"/>
              <a:t>[Ведущий]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6286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ВИКТОРИНА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Вопрос 1 из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0972800" cy="16192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0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609600" y="31623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А. [Вариант ответа, верный]</a:t>
            </a:r>
          </a:p>
        </p:txBody>
      </p:sp>
      <p:sp>
        <p:nvSpPr>
          <p:cNvPr id="5" name="Rounded Rectangle 4">
            <a:hlinkClick action="ppaction://hlinksldjump" r:id="rId3"/>
          </p:cNvPr>
          <p:cNvSpPr/>
          <p:nvPr/>
        </p:nvSpPr>
        <p:spPr>
          <a:xfrm>
            <a:off x="6191250" y="31623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Б. [Вариант ответа]</a:t>
            </a:r>
          </a:p>
        </p:txBody>
      </p:sp>
      <p:sp>
        <p:nvSpPr>
          <p:cNvPr id="6" name="Rounded Rectangle 5">
            <a:hlinkClick action="ppaction://hlinksldjump" r:id="rId3"/>
          </p:cNvPr>
          <p:cNvSpPr/>
          <p:nvPr/>
        </p:nvSpPr>
        <p:spPr>
          <a:xfrm>
            <a:off x="609600" y="41529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В. [Вариант ответа]</a:t>
            </a:r>
          </a:p>
        </p:txBody>
      </p:sp>
      <p:sp>
        <p:nvSpPr>
          <p:cNvPr id="7" name="Rounded Rectangle 6">
            <a:hlinkClick action="ppaction://hlinksldjump" r:id="rId3"/>
          </p:cNvPr>
          <p:cNvSpPr/>
          <p:nvPr/>
        </p:nvSpPr>
        <p:spPr>
          <a:xfrm>
            <a:off x="6191250" y="41529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Г. [Вариант ответа]</a:t>
            </a:r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Верно!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0480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[Короткое пояснение к ответу]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Следующий вопрос</a:t>
            </a:r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Пока нет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0480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[Подсказка, почему ответ неверный]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Ответить ещё раз</a:t>
            </a:r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Вопрос 2 из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0972800" cy="16192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0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609600" y="31623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А. [Вариант ответа]</a:t>
            </a:r>
          </a:p>
        </p:txBody>
      </p:sp>
      <p:sp>
        <p:nvSpPr>
          <p:cNvPr id="5" name="Rounded Rectangle 4">
            <a:hlinkClick action="ppaction://hlinksldjump" r:id="rId3"/>
          </p:cNvPr>
          <p:cNvSpPr/>
          <p:nvPr/>
        </p:nvSpPr>
        <p:spPr>
          <a:xfrm>
            <a:off x="6191250" y="31623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Б. [Вариант ответа, верный]</a:t>
            </a:r>
          </a:p>
        </p:txBody>
      </p:sp>
      <p:sp>
        <p:nvSpPr>
          <p:cNvPr id="6" name="Rounded Rectangle 5">
            <a:hlinkClick action="ppaction://hlinksldjump" r:id="rId2"/>
          </p:cNvPr>
          <p:cNvSpPr/>
          <p:nvPr/>
        </p:nvSpPr>
        <p:spPr>
          <a:xfrm>
            <a:off x="609600" y="41529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В. [Вариант ответа]</a:t>
            </a:r>
          </a:p>
        </p:txBody>
      </p:sp>
      <p:sp>
        <p:nvSpPr>
          <p:cNvPr id="7" name="Rounded Rectangle 6">
            <a:hlinkClick action="ppaction://hlinksldjump" r:id="rId2"/>
          </p:cNvPr>
          <p:cNvSpPr/>
          <p:nvPr/>
        </p:nvSpPr>
        <p:spPr>
          <a:xfrm>
            <a:off x="6191250" y="41529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Г. [Вариант ответа]</a:t>
            </a:r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Верно!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0480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[Короткое пояснение к ответу]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Следующий вопрос</a:t>
            </a:r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Пока нет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0480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[Подсказка, почему ответ неверный]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Ответить ещё раз</a:t>
            </a:r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Вопрос 3 из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0972800" cy="16192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0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609600" y="31623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А. [Вариант ответа]</a:t>
            </a:r>
          </a:p>
        </p:txBody>
      </p:sp>
      <p:sp>
        <p:nvSpPr>
          <p:cNvPr id="5" name="Rounded Rectangle 4">
            <a:hlinkClick action="ppaction://hlinksldjump" r:id="rId2"/>
          </p:cNvPr>
          <p:cNvSpPr/>
          <p:nvPr/>
        </p:nvSpPr>
        <p:spPr>
          <a:xfrm>
            <a:off x="6191250" y="31623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Б. [Вариант ответа]</a:t>
            </a:r>
          </a:p>
        </p:txBody>
      </p:sp>
      <p:sp>
        <p:nvSpPr>
          <p:cNvPr id="6" name="Rounded Rectangle 5">
            <a:hlinkClick action="ppaction://hlinksldjump" r:id="rId3"/>
          </p:cNvPr>
          <p:cNvSpPr/>
          <p:nvPr/>
        </p:nvSpPr>
        <p:spPr>
          <a:xfrm>
            <a:off x="609600" y="41529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В. [Вариант ответа, верный]</a:t>
            </a:r>
          </a:p>
        </p:txBody>
      </p:sp>
      <p:sp>
        <p:nvSpPr>
          <p:cNvPr id="7" name="Rounded Rectangle 6">
            <a:hlinkClick action="ppaction://hlinksldjump" r:id="rId2"/>
          </p:cNvPr>
          <p:cNvSpPr/>
          <p:nvPr/>
        </p:nvSpPr>
        <p:spPr>
          <a:xfrm>
            <a:off x="6191250" y="41529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Г. [Вариант ответа]</a:t>
            </a:r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Верно!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0480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[Короткое пояснение к ответу]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Следующий вопрос</a:t>
            </a: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Пока нет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0480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[Подсказка, почему ответ неверный]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Ответить ещё раз</a:t>
            </a:r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Вопрос 4 из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0972800" cy="16192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0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609600" y="31623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А. [Вариант ответа]</a:t>
            </a:r>
          </a:p>
        </p:txBody>
      </p:sp>
      <p:sp>
        <p:nvSpPr>
          <p:cNvPr id="5" name="Rounded Rectangle 4">
            <a:hlinkClick action="ppaction://hlinksldjump" r:id="rId2"/>
          </p:cNvPr>
          <p:cNvSpPr/>
          <p:nvPr/>
        </p:nvSpPr>
        <p:spPr>
          <a:xfrm>
            <a:off x="6191250" y="31623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Б. [Вариант ответа]</a:t>
            </a:r>
          </a:p>
        </p:txBody>
      </p:sp>
      <p:sp>
        <p:nvSpPr>
          <p:cNvPr id="6" name="Rounded Rectangle 5">
            <a:hlinkClick action="ppaction://hlinksldjump" r:id="rId2"/>
          </p:cNvPr>
          <p:cNvSpPr/>
          <p:nvPr/>
        </p:nvSpPr>
        <p:spPr>
          <a:xfrm>
            <a:off x="609600" y="41529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В. [Вариант ответа]</a:t>
            </a:r>
          </a:p>
        </p:txBody>
      </p:sp>
      <p:sp>
        <p:nvSpPr>
          <p:cNvPr id="7" name="Rounded Rectangle 6">
            <a:hlinkClick action="ppaction://hlinksldjump" r:id="rId3"/>
          </p:cNvPr>
          <p:cNvSpPr/>
          <p:nvPr/>
        </p:nvSpPr>
        <p:spPr>
          <a:xfrm>
            <a:off x="6191250" y="41529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Г. [Вариант ответа, верный]</a:t>
            </a:r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Верно!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0480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[Короткое пояснение к ответу]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Следующий вопрос</a:t>
            </a:r>
          </a:p>
        </p:txBody>
      </p:sp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Пока нет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0480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[Подсказка, почему ответ неверный]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Ответить ещё раз</a:t>
            </a:r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Вопрос 5 из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0972800" cy="16192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0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609600" y="31623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А. [Вариант ответа, верный]</a:t>
            </a:r>
          </a:p>
        </p:txBody>
      </p:sp>
      <p:sp>
        <p:nvSpPr>
          <p:cNvPr id="5" name="Rounded Rectangle 4">
            <a:hlinkClick action="ppaction://hlinksldjump" r:id="rId3"/>
          </p:cNvPr>
          <p:cNvSpPr/>
          <p:nvPr/>
        </p:nvSpPr>
        <p:spPr>
          <a:xfrm>
            <a:off x="6191250" y="31623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Б. [Вариант ответа]</a:t>
            </a:r>
          </a:p>
        </p:txBody>
      </p:sp>
      <p:sp>
        <p:nvSpPr>
          <p:cNvPr id="6" name="Rounded Rectangle 5">
            <a:hlinkClick action="ppaction://hlinksldjump" r:id="rId3"/>
          </p:cNvPr>
          <p:cNvSpPr/>
          <p:nvPr/>
        </p:nvSpPr>
        <p:spPr>
          <a:xfrm>
            <a:off x="609600" y="41529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В. [Вариант ответа]</a:t>
            </a:r>
          </a:p>
        </p:txBody>
      </p:sp>
      <p:sp>
        <p:nvSpPr>
          <p:cNvPr id="7" name="Rounded Rectangle 6">
            <a:hlinkClick action="ppaction://hlinksldjump" r:id="rId3"/>
          </p:cNvPr>
          <p:cNvSpPr/>
          <p:nvPr/>
        </p:nvSpPr>
        <p:spPr>
          <a:xfrm>
            <a:off x="6191250" y="41529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Г. [Вариант ответа]</a:t>
            </a:r>
          </a:p>
        </p:txBody>
      </p:sp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Верно!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0480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[Короткое пояснение к ответу]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Следующий вопрос</a:t>
            </a:r>
          </a:p>
        </p:txBody>
      </p:sp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Пока нет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0480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[Подсказка, почему ответ неверный]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Ответить ещё раз</a:t>
            </a:r>
          </a:p>
        </p:txBody>
      </p:sp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Вопрос 6 из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0972800" cy="16192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0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609600" y="31623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А. [Вариант ответа]</a:t>
            </a:r>
          </a:p>
        </p:txBody>
      </p:sp>
      <p:sp>
        <p:nvSpPr>
          <p:cNvPr id="5" name="Rounded Rectangle 4">
            <a:hlinkClick action="ppaction://hlinksldjump" r:id="rId3"/>
          </p:cNvPr>
          <p:cNvSpPr/>
          <p:nvPr/>
        </p:nvSpPr>
        <p:spPr>
          <a:xfrm>
            <a:off x="6191250" y="31623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Б. [Вариант ответа, верный]</a:t>
            </a:r>
          </a:p>
        </p:txBody>
      </p:sp>
      <p:sp>
        <p:nvSpPr>
          <p:cNvPr id="6" name="Rounded Rectangle 5">
            <a:hlinkClick action="ppaction://hlinksldjump" r:id="rId2"/>
          </p:cNvPr>
          <p:cNvSpPr/>
          <p:nvPr/>
        </p:nvSpPr>
        <p:spPr>
          <a:xfrm>
            <a:off x="609600" y="41529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В. [Вариант ответа]</a:t>
            </a:r>
          </a:p>
        </p:txBody>
      </p:sp>
      <p:sp>
        <p:nvSpPr>
          <p:cNvPr id="7" name="Rounded Rectangle 6">
            <a:hlinkClick action="ppaction://hlinksldjump" r:id="rId2"/>
          </p:cNvPr>
          <p:cNvSpPr/>
          <p:nvPr/>
        </p:nvSpPr>
        <p:spPr>
          <a:xfrm>
            <a:off x="6191250" y="41529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Г. [Вариант ответа]</a:t>
            </a:r>
          </a:p>
        </p:txBody>
      </p:sp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Верно!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0480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[Короткое пояснение к ответу]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Следующий вопрос</a:t>
            </a:r>
          </a:p>
        </p:txBody>
      </p:sp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Пока нет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0480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[Подсказка, почему ответ неверный]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Ответить ещё раз</a:t>
            </a:r>
          </a:p>
        </p:txBody>
      </p:sp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Вопрос 7 из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0972800" cy="16192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0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609600" y="31623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А. [Вариант ответа]</a:t>
            </a:r>
          </a:p>
        </p:txBody>
      </p:sp>
      <p:sp>
        <p:nvSpPr>
          <p:cNvPr id="5" name="Rounded Rectangle 4">
            <a:hlinkClick action="ppaction://hlinksldjump" r:id="rId2"/>
          </p:cNvPr>
          <p:cNvSpPr/>
          <p:nvPr/>
        </p:nvSpPr>
        <p:spPr>
          <a:xfrm>
            <a:off x="6191250" y="31623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Б. [Вариант ответа]</a:t>
            </a:r>
          </a:p>
        </p:txBody>
      </p:sp>
      <p:sp>
        <p:nvSpPr>
          <p:cNvPr id="6" name="Rounded Rectangle 5">
            <a:hlinkClick action="ppaction://hlinksldjump" r:id="rId3"/>
          </p:cNvPr>
          <p:cNvSpPr/>
          <p:nvPr/>
        </p:nvSpPr>
        <p:spPr>
          <a:xfrm>
            <a:off x="609600" y="41529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В. [Вариант ответа, верный]</a:t>
            </a:r>
          </a:p>
        </p:txBody>
      </p:sp>
      <p:sp>
        <p:nvSpPr>
          <p:cNvPr id="7" name="Rounded Rectangle 6">
            <a:hlinkClick action="ppaction://hlinksldjump" r:id="rId2"/>
          </p:cNvPr>
          <p:cNvSpPr/>
          <p:nvPr/>
        </p:nvSpPr>
        <p:spPr>
          <a:xfrm>
            <a:off x="6191250" y="41529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Г. [Вариант ответа]</a:t>
            </a:r>
          </a:p>
        </p:txBody>
      </p:sp>
    </p:spTree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Верно!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0480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[Короткое пояснение к ответу]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Следующий вопрос</a:t>
            </a:r>
          </a:p>
        </p:txBody>
      </p:sp>
    </p:spTree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Пока нет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0480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[Подсказка, почему ответ неверный]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Ответить ещё раз</a:t>
            </a:r>
          </a:p>
        </p:txBody>
      </p:sp>
    </p:spTree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Вопрос 8 из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0972800" cy="16192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0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609600" y="31623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А. [Вариант ответа]</a:t>
            </a:r>
          </a:p>
        </p:txBody>
      </p:sp>
      <p:sp>
        <p:nvSpPr>
          <p:cNvPr id="5" name="Rounded Rectangle 4">
            <a:hlinkClick action="ppaction://hlinksldjump" r:id="rId2"/>
          </p:cNvPr>
          <p:cNvSpPr/>
          <p:nvPr/>
        </p:nvSpPr>
        <p:spPr>
          <a:xfrm>
            <a:off x="6191250" y="31623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Б. [Вариант ответа]</a:t>
            </a:r>
          </a:p>
        </p:txBody>
      </p:sp>
      <p:sp>
        <p:nvSpPr>
          <p:cNvPr id="6" name="Rounded Rectangle 5">
            <a:hlinkClick action="ppaction://hlinksldjump" r:id="rId2"/>
          </p:cNvPr>
          <p:cNvSpPr/>
          <p:nvPr/>
        </p:nvSpPr>
        <p:spPr>
          <a:xfrm>
            <a:off x="609600" y="41529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В. [Вариант ответа]</a:t>
            </a:r>
          </a:p>
        </p:txBody>
      </p:sp>
      <p:sp>
        <p:nvSpPr>
          <p:cNvPr id="7" name="Rounded Rectangle 6">
            <a:hlinkClick action="ppaction://hlinksldjump" r:id="rId3"/>
          </p:cNvPr>
          <p:cNvSpPr/>
          <p:nvPr/>
        </p:nvSpPr>
        <p:spPr>
          <a:xfrm>
            <a:off x="6191250" y="41529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Г. [Вариант ответа, верный]</a:t>
            </a:r>
          </a:p>
        </p:txBody>
      </p:sp>
    </p:spTree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Верно!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0480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[Короткое пояснение к ответу]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Конец показа: Esc</a:t>
            </a:r>
          </a:p>
        </p:txBody>
      </p:sp>
    </p:spTree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Пока нет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0480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[Подсказка, почему ответ неверный]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Ответить ещё раз</a:t>
            </a:r>
          </a:p>
        </p:txBody>
      </p:sp>
    </p:spTree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Викторина окончена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[Итоги]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Фиолетовые кольца">
      <a:dk1>
        <a:srgbClr val="221C36"/>
      </a:dk1>
      <a:lt1>
        <a:srgbClr val="FFFFFF"/>
      </a:lt1>
      <a:dk2>
        <a:srgbClr val="655E7E"/>
      </a:dk2>
      <a:lt2>
        <a:srgbClr val="F1EEFA"/>
      </a:lt2>
      <a:accent1>
        <a:srgbClr val="5B3FA8"/>
      </a:accent1>
      <a:accent2>
        <a:srgbClr val="9179D6"/>
      </a:accent2>
      <a:accent3>
        <a:srgbClr val="DFD8F2"/>
      </a:accent3>
      <a:accent4>
        <a:srgbClr val="F0A93B"/>
      </a:accent4>
      <a:accent5>
        <a:srgbClr val="9179D6"/>
      </a:accent5>
      <a:accent6>
        <a:srgbClr val="5B3FA8"/>
      </a:accent6>
      <a:hlink>
        <a:srgbClr val="5B3FA8"/>
      </a:hlink>
      <a:folHlink>
        <a:srgbClr val="655E7E"/>
      </a:folHlink>
    </a:clrScheme>
    <a:fontScheme name="Scribo">
      <a:majorFont>
        <a:latin typeface="Verdan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Викторина.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