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подсказки заранее. Верный вариант помечен в тексте кнопки: сотрите пометку. Запустите показ. Нажатие на вариант открывает слайд «Верно» или «Пока нет».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62865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771900"/>
            <a:ext cx="62865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62865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71900"/>
            <a:ext cx="62865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un 3"/>
          <p:cNvSpPr/>
          <p:nvPr/>
        </p:nvSpPr>
        <p:spPr>
          <a:xfrm>
            <a:off x="9144000" y="381000"/>
            <a:ext cx="2190750" cy="2190750"/>
          </a:xfrm>
          <a:prstGeom prst="sun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Cloud 4"/>
          <p:cNvSpPr/>
          <p:nvPr/>
        </p:nvSpPr>
        <p:spPr>
          <a:xfrm>
            <a:off x="6667500" y="1619250"/>
            <a:ext cx="3048000" cy="1809750"/>
          </a:xfrm>
          <a:prstGeom prst="cloud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Cloud 5"/>
          <p:cNvSpPr/>
          <p:nvPr/>
        </p:nvSpPr>
        <p:spPr>
          <a:xfrm>
            <a:off x="9144000" y="3429000"/>
            <a:ext cx="3238500" cy="1905000"/>
          </a:xfrm>
          <a:prstGeom prst="cloud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Cloud 6"/>
          <p:cNvSpPr/>
          <p:nvPr/>
        </p:nvSpPr>
        <p:spPr>
          <a:xfrm>
            <a:off x="381000" y="5334000"/>
            <a:ext cx="2476500" cy="142875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 rot="1006497">
            <a:off x="11165909" y="5200041"/>
            <a:ext cx="428937" cy="428937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 rot="320405">
            <a:off x="10044620" y="5465788"/>
            <a:ext cx="382823" cy="382823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 rot="669036">
            <a:off x="7907631" y="5607916"/>
            <a:ext cx="350391" cy="350391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 rot="20904722">
            <a:off x="11164689" y="5683153"/>
            <a:ext cx="437064" cy="43706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 rot="21240045">
            <a:off x="7357997" y="5697943"/>
            <a:ext cx="236128" cy="236128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 rot="20171574">
            <a:off x="9424305" y="5711451"/>
            <a:ext cx="415474" cy="415474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 rot="523439">
            <a:off x="7823418" y="5721082"/>
            <a:ext cx="296734" cy="296734"/>
          </a:xfrm>
          <a:prstGeom prst="star5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7.xml"/><Relationship Id="rId3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Relationship Id="rId3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3.xml"/><Relationship Id="rId3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1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5.xml"/><Relationship Id="rId3" Type="http://schemas.openxmlformats.org/officeDocument/2006/relationships/slide" Target="slide1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9.xml"/><Relationship Id="rId3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Relationship Id="rId3" Type="http://schemas.openxmlformats.org/officeDocument/2006/relationships/slide" Target="slide2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5.xml"/><Relationship Id="rId3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викторины]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Викторина. [Класс или группа, тема,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ВИКТОРИНА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1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2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3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4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5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ответа, верный]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6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ответа, верный]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7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3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ответа, верный]</a:t>
            </a:r>
          </a:p>
        </p:txBody>
      </p:sp>
      <p:sp>
        <p:nvSpPr>
          <p:cNvPr id="7" name="Rounded Rectangle 6">
            <a:hlinkClick action="ppaction://hlinksldjump" r:id="rId2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ответа]</a:t>
            </a:r>
          </a:p>
        </p:txBody>
      </p:sp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Следующий вопрос</a:t>
            </a:r>
          </a:p>
        </p:txBody>
      </p:sp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Вопрос 8 из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16192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0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60960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А. [Вариант ответа]</a:t>
            </a:r>
          </a:p>
        </p:txBody>
      </p:sp>
      <p:sp>
        <p:nvSpPr>
          <p:cNvPr id="5" name="Rounded Rectangle 4">
            <a:hlinkClick action="ppaction://hlinksldjump" r:id="rId2"/>
          </p:cNvPr>
          <p:cNvSpPr/>
          <p:nvPr/>
        </p:nvSpPr>
        <p:spPr>
          <a:xfrm>
            <a:off x="6191250" y="32004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Б. [Вариант ответа]</a:t>
            </a:r>
          </a:p>
        </p:txBody>
      </p:sp>
      <p:sp>
        <p:nvSpPr>
          <p:cNvPr id="6" name="Rounded Rectangle 5">
            <a:hlinkClick action="ppaction://hlinksldjump" r:id="rId2"/>
          </p:cNvPr>
          <p:cNvSpPr/>
          <p:nvPr/>
        </p:nvSpPr>
        <p:spPr>
          <a:xfrm>
            <a:off x="60960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В. [Вариант ответа]</a:t>
            </a:r>
          </a:p>
        </p:txBody>
      </p:sp>
      <p:sp>
        <p:nvSpPr>
          <p:cNvPr id="7" name="Rounded Rectangle 6">
            <a:hlinkClick action="ppaction://hlinksldjump" r:id="rId3"/>
          </p:cNvPr>
          <p:cNvSpPr/>
          <p:nvPr/>
        </p:nvSpPr>
        <p:spPr>
          <a:xfrm>
            <a:off x="6191250" y="4191000"/>
            <a:ext cx="5391150" cy="8572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Г. [Вариант ответа, верный]</a:t>
            </a:r>
          </a:p>
        </p:txBody>
      </p:sp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Верно!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[Короткое пояснение к ответу]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Конец показа: Esc</a:t>
            </a:r>
          </a:p>
        </p:txBody>
      </p:sp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Пока нет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76400"/>
            <a:ext cx="10972800" cy="30099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800" b="0" i="0">
                <a:solidFill>
                  <a:schemeClr val="tx1"/>
                </a:solidFill>
              </a:rPr>
              <a:t>[Подсказка, почему ответ неверный]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Ответить ещё раз</a:t>
            </a:r>
          </a:p>
        </p:txBody>
      </p:sp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Викторина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[Итоги]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Облака и солнце">
      <a:dk1>
        <a:srgbClr val="2A2550"/>
      </a:dk1>
      <a:lt1>
        <a:srgbClr val="FFFFFF"/>
      </a:lt1>
      <a:dk2>
        <a:srgbClr val="6C6790"/>
      </a:dk2>
      <a:lt2>
        <a:srgbClr val="FFF3D1"/>
      </a:lt2>
      <a:accent1>
        <a:srgbClr val="FF7A59"/>
      </a:accent1>
      <a:accent2>
        <a:srgbClr val="4CC9F0"/>
      </a:accent2>
      <a:accent3>
        <a:srgbClr val="FDE6B0"/>
      </a:accent3>
      <a:accent4>
        <a:srgbClr val="7BD389"/>
      </a:accent4>
      <a:accent5>
        <a:srgbClr val="4CC9F0"/>
      </a:accent5>
      <a:accent6>
        <a:srgbClr val="FF7A59"/>
      </a:accent6>
      <a:hlink>
        <a:srgbClr val="FF7A59"/>
      </a:hlink>
      <a:folHlink>
        <a:srgbClr val="6C6790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