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38250"/>
            <a:ext cx="62865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71900"/>
            <a:ext cx="62865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un 3"/>
          <p:cNvSpPr/>
          <p:nvPr/>
        </p:nvSpPr>
        <p:spPr>
          <a:xfrm>
            <a:off x="9144000" y="381000"/>
            <a:ext cx="2190750" cy="2190750"/>
          </a:xfrm>
          <a:prstGeom prst="sun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loud 4"/>
          <p:cNvSpPr/>
          <p:nvPr/>
        </p:nvSpPr>
        <p:spPr>
          <a:xfrm>
            <a:off x="6667500" y="1619250"/>
            <a:ext cx="3048000" cy="1809750"/>
          </a:xfrm>
          <a:prstGeom prst="cloud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loud 5"/>
          <p:cNvSpPr/>
          <p:nvPr/>
        </p:nvSpPr>
        <p:spPr>
          <a:xfrm>
            <a:off x="9144000" y="3429000"/>
            <a:ext cx="3238500" cy="1905000"/>
          </a:xfrm>
          <a:prstGeom prst="cloud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loud 6"/>
          <p:cNvSpPr/>
          <p:nvPr/>
        </p:nvSpPr>
        <p:spPr>
          <a:xfrm>
            <a:off x="381000" y="5334000"/>
            <a:ext cx="2476500" cy="142875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1006497">
            <a:off x="11165909" y="5200041"/>
            <a:ext cx="428937" cy="428937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320405">
            <a:off x="10044620" y="5465788"/>
            <a:ext cx="382823" cy="382823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669036">
            <a:off x="7907631" y="5607916"/>
            <a:ext cx="350391" cy="350391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0904722">
            <a:off x="11164689" y="5683153"/>
            <a:ext cx="437064" cy="43706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1240045">
            <a:off x="7357997" y="5697943"/>
            <a:ext cx="236128" cy="236128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0171574">
            <a:off x="9424305" y="5711451"/>
            <a:ext cx="415474" cy="41547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523439">
            <a:off x="7823418" y="5721082"/>
            <a:ext cx="296734" cy="296734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38250"/>
            <a:ext cx="62865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771900"/>
            <a:ext cx="62865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un 3"/>
          <p:cNvSpPr/>
          <p:nvPr/>
        </p:nvSpPr>
        <p:spPr>
          <a:xfrm>
            <a:off x="9144000" y="381000"/>
            <a:ext cx="2190750" cy="2190750"/>
          </a:xfrm>
          <a:prstGeom prst="sun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loud 4"/>
          <p:cNvSpPr/>
          <p:nvPr/>
        </p:nvSpPr>
        <p:spPr>
          <a:xfrm>
            <a:off x="6667500" y="1619250"/>
            <a:ext cx="3048000" cy="1809750"/>
          </a:xfrm>
          <a:prstGeom prst="cloud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loud 5"/>
          <p:cNvSpPr/>
          <p:nvPr/>
        </p:nvSpPr>
        <p:spPr>
          <a:xfrm>
            <a:off x="9144000" y="3429000"/>
            <a:ext cx="3238500" cy="1905000"/>
          </a:xfrm>
          <a:prstGeom prst="cloud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loud 6"/>
          <p:cNvSpPr/>
          <p:nvPr/>
        </p:nvSpPr>
        <p:spPr>
          <a:xfrm>
            <a:off x="381000" y="5334000"/>
            <a:ext cx="2476500" cy="142875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1006497">
            <a:off x="11165909" y="5200041"/>
            <a:ext cx="428937" cy="428937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320405">
            <a:off x="10044620" y="5465788"/>
            <a:ext cx="382823" cy="382823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669036">
            <a:off x="7907631" y="5607916"/>
            <a:ext cx="350391" cy="350391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0904722">
            <a:off x="11164689" y="5683153"/>
            <a:ext cx="437064" cy="43706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1240045">
            <a:off x="7357997" y="5697943"/>
            <a:ext cx="236128" cy="236128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0171574">
            <a:off x="9424305" y="5711451"/>
            <a:ext cx="415474" cy="41547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523439">
            <a:off x="7823418" y="5721082"/>
            <a:ext cx="296734" cy="296734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ardrop 2"/>
          <p:cNvSpPr/>
          <p:nvPr/>
        </p:nvSpPr>
        <p:spPr>
          <a:xfrm rot="8243446">
            <a:off x="11521111" y="228511"/>
            <a:ext cx="466561" cy="466561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ardrop 3"/>
          <p:cNvSpPr/>
          <p:nvPr/>
        </p:nvSpPr>
        <p:spPr>
          <a:xfrm rot="14916801">
            <a:off x="11223489" y="82786"/>
            <a:ext cx="665463" cy="665463"/>
          </a:xfrm>
          <a:prstGeom prst="teardrop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ardrop 4"/>
          <p:cNvSpPr/>
          <p:nvPr/>
        </p:nvSpPr>
        <p:spPr>
          <a:xfrm rot="21125674">
            <a:off x="11379684" y="192613"/>
            <a:ext cx="514905" cy="514905"/>
          </a:xfrm>
          <a:prstGeom prst="teardrop">
            <a:avLst/>
          </a:prstGeom>
          <a:solidFill>
            <a:schemeClr val="accent1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ardrop 5"/>
          <p:cNvSpPr/>
          <p:nvPr/>
        </p:nvSpPr>
        <p:spPr>
          <a:xfrm rot="17686515">
            <a:off x="11168632" y="-114937"/>
            <a:ext cx="425827" cy="425827"/>
          </a:xfrm>
          <a:prstGeom prst="teardrop">
            <a:avLst/>
          </a:prstGeom>
          <a:solidFill>
            <a:schemeClr val="accent4">
              <a:alpha val="7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[Тема: весна]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[Школа или организация,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6205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ВЕСНА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происходит весной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[Признаки в природе]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[Как меняется погода]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Приметы и наблюдения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[Примета]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значит]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[Животные]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делают]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[Растения]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происходит]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Строки поэта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33550"/>
            <a:ext cx="992505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[Стихотворение о времени года]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[Автор]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[Подпись]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Весенний">
      <a:dk1>
        <a:srgbClr val="22361F"/>
      </a:dk1>
      <a:lt1>
        <a:srgbClr val="F8FDF5"/>
      </a:lt1>
      <a:dk2>
        <a:srgbClr val="627560"/>
      </a:dk2>
      <a:lt2>
        <a:srgbClr val="E9F6DF"/>
      </a:lt2>
      <a:accent1>
        <a:srgbClr val="5BAA4A"/>
      </a:accent1>
      <a:accent2>
        <a:srgbClr val="F2A7C3"/>
      </a:accent2>
      <a:accent3>
        <a:srgbClr val="D8EBCC"/>
      </a:accent3>
      <a:accent4>
        <a:srgbClr val="F5C842"/>
      </a:accent4>
      <a:accent5>
        <a:srgbClr val="F2A7C3"/>
      </a:accent5>
      <a:accent6>
        <a:srgbClr val="5BAA4A"/>
      </a:accent6>
      <a:hlink>
        <a:srgbClr val="5BAA4A"/>
      </a:hlink>
      <a:folHlink>
        <a:srgbClr val="627560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Весна.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