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19250"/>
            <a:ext cx="95250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34790"/>
            <a:ext cx="95250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cxnSp>
        <p:nvCxnSpPr>
          <p:cNvPr id="4" name="Connector 3"/>
          <p:cNvCxnSpPr/>
          <p:nvPr/>
        </p:nvCxnSpPr>
        <p:spPr>
          <a:xfrm>
            <a:off x="0" y="342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0" y="685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0" y="1028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0" y="1714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0" y="2057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0" y="2400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0" y="2743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0" y="3086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0" y="3771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5" name="Connector 14"/>
          <p:cNvCxnSpPr/>
          <p:nvPr/>
        </p:nvCxnSpPr>
        <p:spPr>
          <a:xfrm>
            <a:off x="0" y="4114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0" y="4457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0" y="4800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0" y="5143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0" y="5486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0" name="Connector 19"/>
          <p:cNvCxnSpPr/>
          <p:nvPr/>
        </p:nvCxnSpPr>
        <p:spPr>
          <a:xfrm>
            <a:off x="0" y="5829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0" y="6172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0" y="6515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3" name="Connector 22"/>
          <p:cNvCxnSpPr/>
          <p:nvPr/>
        </p:nvCxnSpPr>
        <p:spPr>
          <a:xfrm>
            <a:off x="342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4" name="Connector 23"/>
          <p:cNvCxnSpPr/>
          <p:nvPr/>
        </p:nvCxnSpPr>
        <p:spPr>
          <a:xfrm>
            <a:off x="685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5" name="Connector 24"/>
          <p:cNvCxnSpPr/>
          <p:nvPr/>
        </p:nvCxnSpPr>
        <p:spPr>
          <a:xfrm>
            <a:off x="1028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1371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1714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8" name="Connector 27"/>
          <p:cNvCxnSpPr/>
          <p:nvPr/>
        </p:nvCxnSpPr>
        <p:spPr>
          <a:xfrm>
            <a:off x="2057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9" name="Connector 28"/>
          <p:cNvCxnSpPr/>
          <p:nvPr/>
        </p:nvCxnSpPr>
        <p:spPr>
          <a:xfrm>
            <a:off x="2400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0" name="Connector 29"/>
          <p:cNvCxnSpPr/>
          <p:nvPr/>
        </p:nvCxnSpPr>
        <p:spPr>
          <a:xfrm>
            <a:off x="2743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3086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3429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3" name="Connector 32"/>
          <p:cNvCxnSpPr/>
          <p:nvPr/>
        </p:nvCxnSpPr>
        <p:spPr>
          <a:xfrm>
            <a:off x="3771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4" name="Connector 33"/>
          <p:cNvCxnSpPr/>
          <p:nvPr/>
        </p:nvCxnSpPr>
        <p:spPr>
          <a:xfrm>
            <a:off x="4114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5" name="Connector 34"/>
          <p:cNvCxnSpPr/>
          <p:nvPr/>
        </p:nvCxnSpPr>
        <p:spPr>
          <a:xfrm>
            <a:off x="4457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4800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5143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8" name="Connector 37"/>
          <p:cNvCxnSpPr/>
          <p:nvPr/>
        </p:nvCxnSpPr>
        <p:spPr>
          <a:xfrm>
            <a:off x="5486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9" name="Connector 38"/>
          <p:cNvCxnSpPr/>
          <p:nvPr/>
        </p:nvCxnSpPr>
        <p:spPr>
          <a:xfrm>
            <a:off x="5829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0" name="Connector 39"/>
          <p:cNvCxnSpPr/>
          <p:nvPr/>
        </p:nvCxnSpPr>
        <p:spPr>
          <a:xfrm>
            <a:off x="6172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6515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6858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3" name="Connector 42"/>
          <p:cNvCxnSpPr/>
          <p:nvPr/>
        </p:nvCxnSpPr>
        <p:spPr>
          <a:xfrm>
            <a:off x="7200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4" name="Connector 43"/>
          <p:cNvCxnSpPr/>
          <p:nvPr/>
        </p:nvCxnSpPr>
        <p:spPr>
          <a:xfrm>
            <a:off x="7543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5" name="Connector 44"/>
          <p:cNvCxnSpPr/>
          <p:nvPr/>
        </p:nvCxnSpPr>
        <p:spPr>
          <a:xfrm>
            <a:off x="7886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8229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8572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8" name="Connector 47"/>
          <p:cNvCxnSpPr/>
          <p:nvPr/>
        </p:nvCxnSpPr>
        <p:spPr>
          <a:xfrm>
            <a:off x="8915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9" name="Connector 48"/>
          <p:cNvCxnSpPr/>
          <p:nvPr/>
        </p:nvCxnSpPr>
        <p:spPr>
          <a:xfrm>
            <a:off x="9258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0" name="Connector 49"/>
          <p:cNvCxnSpPr/>
          <p:nvPr/>
        </p:nvCxnSpPr>
        <p:spPr>
          <a:xfrm>
            <a:off x="9601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1" name="Connector 50"/>
          <p:cNvCxnSpPr/>
          <p:nvPr/>
        </p:nvCxnSpPr>
        <p:spPr>
          <a:xfrm>
            <a:off x="9944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2" name="Connector 51"/>
          <p:cNvCxnSpPr/>
          <p:nvPr/>
        </p:nvCxnSpPr>
        <p:spPr>
          <a:xfrm>
            <a:off x="10287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3" name="Connector 52"/>
          <p:cNvCxnSpPr/>
          <p:nvPr/>
        </p:nvCxnSpPr>
        <p:spPr>
          <a:xfrm>
            <a:off x="10629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4" name="Connector 53"/>
          <p:cNvCxnSpPr/>
          <p:nvPr/>
        </p:nvCxnSpPr>
        <p:spPr>
          <a:xfrm>
            <a:off x="10972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5" name="Connector 54"/>
          <p:cNvCxnSpPr/>
          <p:nvPr/>
        </p:nvCxnSpPr>
        <p:spPr>
          <a:xfrm>
            <a:off x="11315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6" name="Connector 55"/>
          <p:cNvCxnSpPr/>
          <p:nvPr/>
        </p:nvCxnSpPr>
        <p:spPr>
          <a:xfrm>
            <a:off x="11658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7" name="Connector 56"/>
          <p:cNvCxnSpPr/>
          <p:nvPr/>
        </p:nvCxnSpPr>
        <p:spPr>
          <a:xfrm>
            <a:off x="12001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8" name="Connector 57"/>
          <p:cNvCxnSpPr/>
          <p:nvPr/>
        </p:nvCxnSpPr>
        <p:spPr>
          <a:xfrm>
            <a:off x="1028700" y="0"/>
            <a:ext cx="0" cy="685800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619250"/>
            <a:ext cx="95250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4034790"/>
            <a:ext cx="95250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0" y="342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0" y="685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0" y="1028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0" y="1714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0" y="2057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0" y="2400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0" y="2743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0" y="3086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0" y="3771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5" name="Connector 14"/>
          <p:cNvCxnSpPr/>
          <p:nvPr/>
        </p:nvCxnSpPr>
        <p:spPr>
          <a:xfrm>
            <a:off x="0" y="4114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0" y="4457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0" y="4800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0" y="5143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0" y="5486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0" name="Connector 19"/>
          <p:cNvCxnSpPr/>
          <p:nvPr/>
        </p:nvCxnSpPr>
        <p:spPr>
          <a:xfrm>
            <a:off x="0" y="5829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0" y="6172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0" y="6515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3" name="Connector 22"/>
          <p:cNvCxnSpPr/>
          <p:nvPr/>
        </p:nvCxnSpPr>
        <p:spPr>
          <a:xfrm>
            <a:off x="342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4" name="Connector 23"/>
          <p:cNvCxnSpPr/>
          <p:nvPr/>
        </p:nvCxnSpPr>
        <p:spPr>
          <a:xfrm>
            <a:off x="685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5" name="Connector 24"/>
          <p:cNvCxnSpPr/>
          <p:nvPr/>
        </p:nvCxnSpPr>
        <p:spPr>
          <a:xfrm>
            <a:off x="1028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1371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1714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8" name="Connector 27"/>
          <p:cNvCxnSpPr/>
          <p:nvPr/>
        </p:nvCxnSpPr>
        <p:spPr>
          <a:xfrm>
            <a:off x="2057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9" name="Connector 28"/>
          <p:cNvCxnSpPr/>
          <p:nvPr/>
        </p:nvCxnSpPr>
        <p:spPr>
          <a:xfrm>
            <a:off x="2400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0" name="Connector 29"/>
          <p:cNvCxnSpPr/>
          <p:nvPr/>
        </p:nvCxnSpPr>
        <p:spPr>
          <a:xfrm>
            <a:off x="2743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3086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3429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3" name="Connector 32"/>
          <p:cNvCxnSpPr/>
          <p:nvPr/>
        </p:nvCxnSpPr>
        <p:spPr>
          <a:xfrm>
            <a:off x="3771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4" name="Connector 33"/>
          <p:cNvCxnSpPr/>
          <p:nvPr/>
        </p:nvCxnSpPr>
        <p:spPr>
          <a:xfrm>
            <a:off x="4114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5" name="Connector 34"/>
          <p:cNvCxnSpPr/>
          <p:nvPr/>
        </p:nvCxnSpPr>
        <p:spPr>
          <a:xfrm>
            <a:off x="4457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4800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5143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8" name="Connector 37"/>
          <p:cNvCxnSpPr/>
          <p:nvPr/>
        </p:nvCxnSpPr>
        <p:spPr>
          <a:xfrm>
            <a:off x="5486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9" name="Connector 38"/>
          <p:cNvCxnSpPr/>
          <p:nvPr/>
        </p:nvCxnSpPr>
        <p:spPr>
          <a:xfrm>
            <a:off x="5829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0" name="Connector 39"/>
          <p:cNvCxnSpPr/>
          <p:nvPr/>
        </p:nvCxnSpPr>
        <p:spPr>
          <a:xfrm>
            <a:off x="6172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6515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6858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3" name="Connector 42"/>
          <p:cNvCxnSpPr/>
          <p:nvPr/>
        </p:nvCxnSpPr>
        <p:spPr>
          <a:xfrm>
            <a:off x="7200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4" name="Connector 43"/>
          <p:cNvCxnSpPr/>
          <p:nvPr/>
        </p:nvCxnSpPr>
        <p:spPr>
          <a:xfrm>
            <a:off x="7543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5" name="Connector 44"/>
          <p:cNvCxnSpPr/>
          <p:nvPr/>
        </p:nvCxnSpPr>
        <p:spPr>
          <a:xfrm>
            <a:off x="7886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8229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8572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8" name="Connector 47"/>
          <p:cNvCxnSpPr/>
          <p:nvPr/>
        </p:nvCxnSpPr>
        <p:spPr>
          <a:xfrm>
            <a:off x="8915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9" name="Connector 48"/>
          <p:cNvCxnSpPr/>
          <p:nvPr/>
        </p:nvCxnSpPr>
        <p:spPr>
          <a:xfrm>
            <a:off x="9258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0" name="Connector 49"/>
          <p:cNvCxnSpPr/>
          <p:nvPr/>
        </p:nvCxnSpPr>
        <p:spPr>
          <a:xfrm>
            <a:off x="9601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1" name="Connector 50"/>
          <p:cNvCxnSpPr/>
          <p:nvPr/>
        </p:nvCxnSpPr>
        <p:spPr>
          <a:xfrm>
            <a:off x="9944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2" name="Connector 51"/>
          <p:cNvCxnSpPr/>
          <p:nvPr/>
        </p:nvCxnSpPr>
        <p:spPr>
          <a:xfrm>
            <a:off x="10287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3" name="Connector 52"/>
          <p:cNvCxnSpPr/>
          <p:nvPr/>
        </p:nvCxnSpPr>
        <p:spPr>
          <a:xfrm>
            <a:off x="10629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4" name="Connector 53"/>
          <p:cNvCxnSpPr/>
          <p:nvPr/>
        </p:nvCxnSpPr>
        <p:spPr>
          <a:xfrm>
            <a:off x="10972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5" name="Connector 54"/>
          <p:cNvCxnSpPr/>
          <p:nvPr/>
        </p:nvCxnSpPr>
        <p:spPr>
          <a:xfrm>
            <a:off x="11315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6" name="Connector 55"/>
          <p:cNvCxnSpPr/>
          <p:nvPr/>
        </p:nvCxnSpPr>
        <p:spPr>
          <a:xfrm>
            <a:off x="11658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7" name="Connector 56"/>
          <p:cNvCxnSpPr/>
          <p:nvPr/>
        </p:nvCxnSpPr>
        <p:spPr>
          <a:xfrm>
            <a:off x="12001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8" name="Connector 57"/>
          <p:cNvCxnSpPr/>
          <p:nvPr/>
        </p:nvCxnSpPr>
        <p:spPr>
          <a:xfrm>
            <a:off x="1028700" y="0"/>
            <a:ext cx="0" cy="685800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3" name="Connector 2"/>
          <p:cNvCxnSpPr/>
          <p:nvPr/>
        </p:nvCxnSpPr>
        <p:spPr>
          <a:xfrm>
            <a:off x="0" y="342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0" y="685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0" y="1028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0" y="1714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0" y="2057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0" y="2400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0" y="2743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0" y="3086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0" y="3771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0" y="4114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5" name="Connector 14"/>
          <p:cNvCxnSpPr/>
          <p:nvPr/>
        </p:nvCxnSpPr>
        <p:spPr>
          <a:xfrm>
            <a:off x="0" y="4457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0" y="4800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0" y="5143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0" y="5486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0" y="5829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0" name="Connector 19"/>
          <p:cNvCxnSpPr/>
          <p:nvPr/>
        </p:nvCxnSpPr>
        <p:spPr>
          <a:xfrm>
            <a:off x="0" y="6172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0" y="6515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19050">
            <a:solidFill>
              <a:schemeClr val="accent1"/>
            </a:solidFill>
          </a:ln>
        </p:spPr>
      </p:cxnSp>
      <p:sp>
        <p:nvSpPr>
          <p:cNvPr id="23" name="Rectangle 22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урока]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[Предмет, класс, дата]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0" y="1543050"/>
            <a:ext cx="9525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ОТКРЫТЫЙ УРОК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Цели урока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03835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Узнаем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нового]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038350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24350" y="203835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Научимся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будем уметь]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24350" y="2038350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39100" y="203835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Обсудим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[Какой вопрос]</a:t>
            </a:r>
          </a:p>
        </p:txBody>
      </p:sp>
      <p:sp>
        <p:nvSpPr>
          <p:cNvPr id="8" name="Rectangle 7"/>
          <p:cNvSpPr/>
          <p:nvPr/>
        </p:nvSpPr>
        <p:spPr>
          <a:xfrm>
            <a:off x="8039100" y="2038350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к классу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1238250" cy="114300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0" b="1" i="0">
                <a:solidFill>
                  <a:schemeClr val="accent1"/>
                </a:solidFill>
                <a:latin typeface="+mj-lt"/>
              </a:rPr>
              <a:t>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6850" y="1828800"/>
            <a:ext cx="9925050" cy="3562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800" b="0" i="1">
                <a:solidFill>
                  <a:schemeClr val="tx1"/>
                </a:solidFill>
                <a:latin typeface="+mj-lt"/>
              </a:rPr>
              <a:t>[Загадка или проблемный вопрос, с которого начинается урок]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6850" y="5486400"/>
            <a:ext cx="9925050" cy="381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1" i="0">
                <a:solidFill>
                  <a:schemeClr val="tx2"/>
                </a:solidFill>
              </a:rPr>
              <a:t>[Подсказка учителю]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Новый материал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447800"/>
            <a:ext cx="5486400" cy="461010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картинку: Вставка, Рисунки]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447800"/>
            <a:ext cx="5200650" cy="46101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[Главное понятие]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[Пример]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записать в тетрадь]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Работаем вместе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4785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В парах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8194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[Задание, 5 минут]</a:t>
            </a:r>
          </a:p>
        </p:txBody>
      </p:sp>
      <p:sp>
        <p:nvSpPr>
          <p:cNvPr id="5" name="Chevron 4"/>
          <p:cNvSpPr/>
          <p:nvPr/>
        </p:nvSpPr>
        <p:spPr>
          <a:xfrm>
            <a:off x="4222750" y="184785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В группах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37050" y="28194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[Задание, 10 минут]</a:t>
            </a:r>
          </a:p>
        </p:txBody>
      </p:sp>
      <p:sp>
        <p:nvSpPr>
          <p:cNvPr id="7" name="Chevron 6"/>
          <p:cNvSpPr/>
          <p:nvPr/>
        </p:nvSpPr>
        <p:spPr>
          <a:xfrm>
            <a:off x="7835900" y="184785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Проверка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0200" y="28194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[Как сверяем]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Проверьте себя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03835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Вопрос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[Текст]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038350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24350" y="203835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Вопрос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[Текст]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24350" y="2038350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39100" y="203835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Вопрос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[Текст]</a:t>
            </a:r>
          </a:p>
        </p:txBody>
      </p:sp>
      <p:sp>
        <p:nvSpPr>
          <p:cNvPr id="8" name="Rectangle 7"/>
          <p:cNvSpPr/>
          <p:nvPr/>
        </p:nvSpPr>
        <p:spPr>
          <a:xfrm>
            <a:off x="8039100" y="2038350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Итог и домашнее задание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94310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узнали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[Вывод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[Вывод 2]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43100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19825" y="1943100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Дома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[Параграф, задание]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9825" y="1943100"/>
            <a:ext cx="76200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Тетрадь в линейку">
      <a:dk1>
        <a:srgbClr val="24291A"/>
      </a:dk1>
      <a:lt1>
        <a:srgbClr val="FFFFFF"/>
      </a:lt1>
      <a:dk2>
        <a:srgbClr val="656E50"/>
      </a:dk2>
      <a:lt2>
        <a:srgbClr val="EEF2E0"/>
      </a:lt2>
      <a:accent1>
        <a:srgbClr val="6B7F2A"/>
      </a:accent1>
      <a:accent2>
        <a:srgbClr val="A5B84F"/>
      </a:accent2>
      <a:accent3>
        <a:srgbClr val="DCE3C4"/>
      </a:accent3>
      <a:accent4>
        <a:srgbClr val="C76B29"/>
      </a:accent4>
      <a:accent5>
        <a:srgbClr val="A5B84F"/>
      </a:accent5>
      <a:accent6>
        <a:srgbClr val="6B7F2A"/>
      </a:accent6>
      <a:hlink>
        <a:srgbClr val="6B7F2A"/>
      </a:hlink>
      <a:folHlink>
        <a:srgbClr val="656E50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Открытый урок.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