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7250"/>
            <a:ext cx="6096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6570"/>
            <a:ext cx="6096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477000" y="5810250"/>
            <a:ext cx="1143000" cy="104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0" y="4781550"/>
            <a:ext cx="114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63000" y="3752850"/>
            <a:ext cx="1143000" cy="3105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906000" y="2724150"/>
            <a:ext cx="1143000" cy="413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049000" y="1695450"/>
            <a:ext cx="1143000" cy="516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57250"/>
            <a:ext cx="6096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036570"/>
            <a:ext cx="6096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0" y="5810250"/>
            <a:ext cx="1143000" cy="104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0" y="4781550"/>
            <a:ext cx="114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63000" y="3752850"/>
            <a:ext cx="1143000" cy="3105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906000" y="2724150"/>
            <a:ext cx="1143000" cy="413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049000" y="1695450"/>
            <a:ext cx="1143000" cy="516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урока]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[Предмет, класс,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8105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ОТКРЫТЫЙ УРОК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Цели урока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Узнаем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нового]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Научимся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будем уметь]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Обсудим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вопрос]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к классу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[Загадка или проблемный вопрос, с которого начинается урок]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[Подсказка учителю]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Новый материал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картинку: Вставка, Рисунки]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[Главное понятие]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записать в тетрадь]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Работаем вместе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 парах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5 минут]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 группах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10 минут]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сверяем]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 и домашнее задание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узнали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[Вывод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[Вывод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Дома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[Параграф, задание]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Лесенка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