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играть. Заполните вопросы и ответы заранее. Запустите показ и нажмите на цену на поле. Кнопки уже настроены: они переходят к вопросу, ответу и обратно на поле. Листайте только кнопками.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играть. Запустите показ. Нажмите на цену: откроется вопрос. Кнопка «Показать ответ» открывает ответ, кнопка «На поле» возвращает сюда. Открытая цена останется на поле, её можно вычёркивать на доске. Вопросы и ответы впишите заранее.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0007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0007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0485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6393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34700" y="-952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8500" y="13335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43900" y="133350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34700" y="13335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48500" y="2762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343900" y="27622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639300" y="27622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485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439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393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9347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43900" y="56197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639300" y="56197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934700" y="56197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0007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0007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0485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6393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34700" y="-952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8500" y="13335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43900" y="133350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34700" y="13335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48500" y="2762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343900" y="27622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639300" y="27622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485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439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393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9347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43900" y="56197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639300" y="56197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934700" y="56197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3850"/>
            <a:ext cx="9525000" cy="7620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772900" y="0"/>
            <a:ext cx="419100" cy="1047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772900" y="1104900"/>
            <a:ext cx="419100" cy="571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772900" y="1733550"/>
            <a:ext cx="419100" cy="285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Snip Single Corner Rectangle 5"/>
          <p:cNvSpPr/>
          <p:nvPr/>
        </p:nvSpPr>
        <p:spPr>
          <a:xfrm>
            <a:off x="0" y="266700"/>
            <a:ext cx="10572750" cy="876300"/>
          </a:xfrm>
          <a:prstGeom prst="snip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7.xml"/><Relationship Id="rId5" Type="http://schemas.openxmlformats.org/officeDocument/2006/relationships/slide" Target="slide9.xml"/><Relationship Id="rId6" Type="http://schemas.openxmlformats.org/officeDocument/2006/relationships/slide" Target="slide11.xml"/><Relationship Id="rId7" Type="http://schemas.openxmlformats.org/officeDocument/2006/relationships/slide" Target="slide13.xml"/><Relationship Id="rId8" Type="http://schemas.openxmlformats.org/officeDocument/2006/relationships/slide" Target="slide15.xml"/><Relationship Id="rId9" Type="http://schemas.openxmlformats.org/officeDocument/2006/relationships/slide" Target="slide17.xml"/><Relationship Id="rId10" Type="http://schemas.openxmlformats.org/officeDocument/2006/relationships/slide" Target="slide19.xml"/><Relationship Id="rId11" Type="http://schemas.openxmlformats.org/officeDocument/2006/relationships/slide" Target="slide21.xml"/><Relationship Id="rId12" Type="http://schemas.openxmlformats.org/officeDocument/2006/relationships/slide" Target="slide23.xml"/><Relationship Id="rId13" Type="http://schemas.openxmlformats.org/officeDocument/2006/relationships/slide" Target="slide25.xml"/><Relationship Id="rId14" Type="http://schemas.openxmlformats.org/officeDocument/2006/relationships/slide" Target="slide27.xml"/><Relationship Id="rId15" Type="http://schemas.openxmlformats.org/officeDocument/2006/relationships/slide" Target="slide29.xml"/><Relationship Id="rId16" Type="http://schemas.openxmlformats.org/officeDocument/2006/relationships/slide" Target="slide31.xml"/><Relationship Id="rId17" Type="http://schemas.openxmlformats.org/officeDocument/2006/relationships/slide" Target="slide33.xml"/><Relationship Id="rId18" Type="http://schemas.openxmlformats.org/officeDocument/2006/relationships/slide" Target="slide35.xml"/><Relationship Id="rId19" Type="http://schemas.openxmlformats.org/officeDocument/2006/relationships/slide" Target="slide37.xml"/><Relationship Id="rId20" Type="http://schemas.openxmlformats.org/officeDocument/2006/relationships/slide" Target="slide39.xml"/><Relationship Id="rId21" Type="http://schemas.openxmlformats.org/officeDocument/2006/relationships/slide" Target="slide41.xml"/><Relationship Id="rId22" Type="http://schemas.openxmlformats.org/officeDocument/2006/relationships/slide" Target="slide43.xml"/><Relationship Id="rId23" Type="http://schemas.openxmlformats.org/officeDocument/2006/relationships/slide" Target="slide45.xml"/><Relationship Id="rId24" Type="http://schemas.openxmlformats.org/officeDocument/2006/relationships/slide" Target="slide47.xml"/><Relationship Id="rId25" Type="http://schemas.openxmlformats.org/officeDocument/2006/relationships/slide" Target="slide49.xml"/><Relationship Id="rId26" Type="http://schemas.openxmlformats.org/officeDocument/2006/relationships/slide" Target="slide51.xml"/><Relationship Id="rId27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0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4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1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0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0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4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38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0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48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50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5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slide" Target="slide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 игры]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Своя игра. [Класс или группа, предмет, дата]</a:t>
            </a:r>
          </a:p>
          <a:p>
            <a:pPr>
              <a:spcBef>
                <a:spcPts val="1000"/>
              </a:spcBef>
            </a:pPr>
            <a:r>
              <a:rPr b="1"/>
              <a:t>[Ведущий]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0007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ИГРА</a:t>
            </a:r>
          </a:p>
        </p:txBody>
      </p:sp>
    </p:spTree>
  </p:cSld>
  <p:clrMapOvr>
    <a:masterClrMapping/>
  </p:clrMapOvr>
  <p:transition spd="med">
    <p:cover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Игровое поле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1]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3758184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5" name="Rounded Rectangle 4">
            <a:hlinkClick action="ppaction://hlinksldjump" r:id="rId3"/>
          </p:cNvPr>
          <p:cNvSpPr/>
          <p:nvPr/>
        </p:nvSpPr>
        <p:spPr>
          <a:xfrm>
            <a:off x="5338267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6" name="Rounded Rectangle 5">
            <a:hlinkClick action="ppaction://hlinksldjump" r:id="rId4"/>
          </p:cNvPr>
          <p:cNvSpPr/>
          <p:nvPr/>
        </p:nvSpPr>
        <p:spPr>
          <a:xfrm>
            <a:off x="6918350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8498434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10078517" y="135255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233934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2]</a:t>
            </a:r>
          </a:p>
        </p:txBody>
      </p:sp>
      <p:sp>
        <p:nvSpPr>
          <p:cNvPr id="10" name="Rounded Rectangle 9">
            <a:hlinkClick action="ppaction://hlinksldjump" r:id="rId7"/>
          </p:cNvPr>
          <p:cNvSpPr/>
          <p:nvPr/>
        </p:nvSpPr>
        <p:spPr>
          <a:xfrm>
            <a:off x="3758184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11" name="Rounded Rectangle 10">
            <a:hlinkClick action="ppaction://hlinksldjump" r:id="rId8"/>
          </p:cNvPr>
          <p:cNvSpPr/>
          <p:nvPr/>
        </p:nvSpPr>
        <p:spPr>
          <a:xfrm>
            <a:off x="5338267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12" name="Rounded Rectangle 11">
            <a:hlinkClick action="ppaction://hlinksldjump" r:id="rId9"/>
          </p:cNvPr>
          <p:cNvSpPr/>
          <p:nvPr/>
        </p:nvSpPr>
        <p:spPr>
          <a:xfrm>
            <a:off x="6918350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13" name="Rounded Rectangle 12">
            <a:hlinkClick action="ppaction://hlinksldjump" r:id="rId10"/>
          </p:cNvPr>
          <p:cNvSpPr/>
          <p:nvPr/>
        </p:nvSpPr>
        <p:spPr>
          <a:xfrm>
            <a:off x="8498434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14" name="Rounded Rectangle 13">
            <a:hlinkClick action="ppaction://hlinksldjump" r:id="rId11"/>
          </p:cNvPr>
          <p:cNvSpPr/>
          <p:nvPr/>
        </p:nvSpPr>
        <p:spPr>
          <a:xfrm>
            <a:off x="10078517" y="233934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600" y="332613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3]</a:t>
            </a:r>
          </a:p>
        </p:txBody>
      </p:sp>
      <p:sp>
        <p:nvSpPr>
          <p:cNvPr id="16" name="Rounded Rectangle 15">
            <a:hlinkClick action="ppaction://hlinksldjump" r:id="rId12"/>
          </p:cNvPr>
          <p:cNvSpPr/>
          <p:nvPr/>
        </p:nvSpPr>
        <p:spPr>
          <a:xfrm>
            <a:off x="3758184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17" name="Rounded Rectangle 16">
            <a:hlinkClick action="ppaction://hlinksldjump" r:id="rId13"/>
          </p:cNvPr>
          <p:cNvSpPr/>
          <p:nvPr/>
        </p:nvSpPr>
        <p:spPr>
          <a:xfrm>
            <a:off x="5338267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18" name="Rounded Rectangle 17">
            <a:hlinkClick action="ppaction://hlinksldjump" r:id="rId14"/>
          </p:cNvPr>
          <p:cNvSpPr/>
          <p:nvPr/>
        </p:nvSpPr>
        <p:spPr>
          <a:xfrm>
            <a:off x="6918350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19" name="Rounded Rectangle 18">
            <a:hlinkClick action="ppaction://hlinksldjump" r:id="rId15"/>
          </p:cNvPr>
          <p:cNvSpPr/>
          <p:nvPr/>
        </p:nvSpPr>
        <p:spPr>
          <a:xfrm>
            <a:off x="8498434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20" name="Rounded Rectangle 19">
            <a:hlinkClick action="ppaction://hlinksldjump" r:id="rId16"/>
          </p:cNvPr>
          <p:cNvSpPr/>
          <p:nvPr/>
        </p:nvSpPr>
        <p:spPr>
          <a:xfrm>
            <a:off x="10078517" y="332613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9600" y="431292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4]</a:t>
            </a:r>
          </a:p>
        </p:txBody>
      </p:sp>
      <p:sp>
        <p:nvSpPr>
          <p:cNvPr id="22" name="Rounded Rectangle 21">
            <a:hlinkClick action="ppaction://hlinksldjump" r:id="rId17"/>
          </p:cNvPr>
          <p:cNvSpPr/>
          <p:nvPr/>
        </p:nvSpPr>
        <p:spPr>
          <a:xfrm>
            <a:off x="3758184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23" name="Rounded Rectangle 22">
            <a:hlinkClick action="ppaction://hlinksldjump" r:id="rId18"/>
          </p:cNvPr>
          <p:cNvSpPr/>
          <p:nvPr/>
        </p:nvSpPr>
        <p:spPr>
          <a:xfrm>
            <a:off x="5338267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24" name="Rounded Rectangle 23">
            <a:hlinkClick action="ppaction://hlinksldjump" r:id="rId19"/>
          </p:cNvPr>
          <p:cNvSpPr/>
          <p:nvPr/>
        </p:nvSpPr>
        <p:spPr>
          <a:xfrm>
            <a:off x="6918350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25" name="Rounded Rectangle 24">
            <a:hlinkClick action="ppaction://hlinksldjump" r:id="rId20"/>
          </p:cNvPr>
          <p:cNvSpPr/>
          <p:nvPr/>
        </p:nvSpPr>
        <p:spPr>
          <a:xfrm>
            <a:off x="8498434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26" name="Rounded Rectangle 25">
            <a:hlinkClick action="ppaction://hlinksldjump" r:id="rId21"/>
          </p:cNvPr>
          <p:cNvSpPr/>
          <p:nvPr/>
        </p:nvSpPr>
        <p:spPr>
          <a:xfrm>
            <a:off x="10078517" y="431292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9600" y="5299710"/>
            <a:ext cx="3072384" cy="91059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114300" tIns="19050" rIns="76200" bIns="190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600" b="1" i="0">
                <a:solidFill>
                  <a:schemeClr val="tx1"/>
                </a:solidFill>
              </a:rPr>
              <a:t>[Тема 5]</a:t>
            </a:r>
          </a:p>
        </p:txBody>
      </p:sp>
      <p:sp>
        <p:nvSpPr>
          <p:cNvPr id="28" name="Rounded Rectangle 27">
            <a:hlinkClick action="ppaction://hlinksldjump" r:id="rId22"/>
          </p:cNvPr>
          <p:cNvSpPr/>
          <p:nvPr/>
        </p:nvSpPr>
        <p:spPr>
          <a:xfrm>
            <a:off x="3758184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100</a:t>
            </a:r>
          </a:p>
        </p:txBody>
      </p:sp>
      <p:sp>
        <p:nvSpPr>
          <p:cNvPr id="29" name="Rounded Rectangle 28">
            <a:hlinkClick action="ppaction://hlinksldjump" r:id="rId23"/>
          </p:cNvPr>
          <p:cNvSpPr/>
          <p:nvPr/>
        </p:nvSpPr>
        <p:spPr>
          <a:xfrm>
            <a:off x="5338267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200</a:t>
            </a:r>
          </a:p>
        </p:txBody>
      </p:sp>
      <p:sp>
        <p:nvSpPr>
          <p:cNvPr id="30" name="Rounded Rectangle 29">
            <a:hlinkClick action="ppaction://hlinksldjump" r:id="rId24"/>
          </p:cNvPr>
          <p:cNvSpPr/>
          <p:nvPr/>
        </p:nvSpPr>
        <p:spPr>
          <a:xfrm>
            <a:off x="6918350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300</a:t>
            </a:r>
          </a:p>
        </p:txBody>
      </p:sp>
      <p:sp>
        <p:nvSpPr>
          <p:cNvPr id="31" name="Rounded Rectangle 30">
            <a:hlinkClick action="ppaction://hlinksldjump" r:id="rId25"/>
          </p:cNvPr>
          <p:cNvSpPr/>
          <p:nvPr/>
        </p:nvSpPr>
        <p:spPr>
          <a:xfrm>
            <a:off x="8498434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400</a:t>
            </a:r>
          </a:p>
        </p:txBody>
      </p:sp>
      <p:sp>
        <p:nvSpPr>
          <p:cNvPr id="32" name="Rounded Rectangle 31">
            <a:hlinkClick action="ppaction://hlinksldjump" r:id="rId26"/>
          </p:cNvPr>
          <p:cNvSpPr/>
          <p:nvPr/>
        </p:nvSpPr>
        <p:spPr>
          <a:xfrm>
            <a:off x="10078517" y="5299710"/>
            <a:ext cx="1503883" cy="91059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500</a:t>
            </a:r>
          </a:p>
        </p:txBody>
      </p:sp>
    </p:spTree>
  </p:cSld>
  <p:clrMapOvr>
    <a:masterClrMapping/>
  </p:clrMapOvr>
  <p:transition spd="med">
    <p:cover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1],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2],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3],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4],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100: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200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200: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300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300: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400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400: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500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400" b="0" i="0">
                <a:solidFill>
                  <a:schemeClr val="tx1"/>
                </a:solidFill>
                <a:latin typeface="+mj-lt"/>
              </a:rPr>
              <a:t>[Текст вопроса]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Показать ответ</a:t>
            </a:r>
          </a:p>
        </p:txBody>
      </p:sp>
    </p:spTree>
  </p:cSld>
  <p:clrMapOvr>
    <a:masterClrMapping/>
  </p:clrMapOvr>
  <p:transition spd="med">
    <p:cover dir="l"/>
  </p:transition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[Тема 5], 500: ответ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638300"/>
            <a:ext cx="10972800" cy="3238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3800" b="1" i="0">
                <a:solidFill>
                  <a:schemeClr val="accent1"/>
                </a:solidFill>
                <a:latin typeface="+mj-lt"/>
              </a:rPr>
              <a:t>[Правильный ответ]</a:t>
            </a:r>
          </a:p>
        </p:txBody>
      </p:sp>
      <p:sp>
        <p:nvSpPr>
          <p:cNvPr id="4" name="Rounded Rectangle 3">
            <a:hlinkClick action="ppaction://hlinksldjump" r:id="rId2"/>
          </p:cNvPr>
          <p:cNvSpPr/>
          <p:nvPr/>
        </p:nvSpPr>
        <p:spPr>
          <a:xfrm>
            <a:off x="4476750" y="5257800"/>
            <a:ext cx="3238500" cy="666750"/>
          </a:xfrm>
          <a:prstGeom prst="roundRect">
            <a:avLst>
              <a:gd name="adj" fmla="val 14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76200" tIns="19050" rIns="762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На поле</a:t>
            </a:r>
          </a:p>
        </p:txBody>
      </p:sp>
    </p:spTree>
  </p:cSld>
  <p:clrMapOvr>
    <a:masterClrMapping/>
  </p:clrMapOvr>
  <p:transition spd="med">
    <p:cover dir="l"/>
  </p:transition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Игра окончена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[Победитель]</a:t>
            </a:r>
          </a:p>
        </p:txBody>
      </p:sp>
    </p:spTree>
  </p:cSld>
  <p:clrMapOvr>
    <a:masterClrMapping/>
  </p:clrMapOvr>
  <p:transition spd="med">
    <p:cover dir="l"/>
  </p:transition>
</p:sld>
</file>

<file path=ppt/theme/theme1.xml><?xml version="1.0" encoding="utf-8"?>
<a:theme xmlns:a="http://schemas.openxmlformats.org/drawingml/2006/main" name="Office Theme">
  <a:themeElements>
    <a:clrScheme name="Scribo Яркие блоки">
      <a:dk1>
        <a:srgbClr val="1B1B2F"/>
      </a:dk1>
      <a:lt1>
        <a:srgbClr val="FFFFFF"/>
      </a:lt1>
      <a:dk2>
        <a:srgbClr val="5A5A72"/>
      </a:dk2>
      <a:lt2>
        <a:srgbClr val="FFF3D6"/>
      </a:lt2>
      <a:accent1>
        <a:srgbClr val="FF4D6D"/>
      </a:accent1>
      <a:accent2>
        <a:srgbClr val="FFB703"/>
      </a:accent2>
      <a:accent3>
        <a:srgbClr val="F1E3C0"/>
      </a:accent3>
      <a:accent4>
        <a:srgbClr val="3A86FF"/>
      </a:accent4>
      <a:accent5>
        <a:srgbClr val="FFB703"/>
      </a:accent5>
      <a:accent6>
        <a:srgbClr val="FF4D6D"/>
      </a:accent6>
      <a:hlink>
        <a:srgbClr val="FF4D6D"/>
      </a:hlink>
      <a:folHlink>
        <a:srgbClr val="5A5A72"/>
      </a:folHlink>
    </a:clrScheme>
    <a:fontScheme name="Scribo">
      <a:maj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Своя игра.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