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играть. Заполните вопросы и ответы заранее. Запустите показ и нажмите на цену на поле. Кнопки уже настроены: они переходят к вопросу, ответу и обратно на поле. Листайте только кнопками.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играть. Запустите показ. Нажмите на цену: откроется вопрос. Кнопка «Показать ответ» открывает ответ, кнопка «На поле» возвращает сюда. Открытая цена останется на поле, её можно вычёркивать на доске. Вопросы и ответы впишите заранее.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096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096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 rot="20280000">
            <a:off x="8286750" y="2707005"/>
            <a:ext cx="1714500" cy="106299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20280000">
            <a:off x="7429500" y="2175510"/>
            <a:ext cx="3429000" cy="212598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20280000">
            <a:off x="6572250" y="1644015"/>
            <a:ext cx="5143500" cy="318897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0280000">
            <a:off x="5715000" y="1112520"/>
            <a:ext cx="6858000" cy="425196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732520" y="282702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69980" y="1798320"/>
            <a:ext cx="342900" cy="342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195060" y="3924300"/>
            <a:ext cx="274320" cy="2743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096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096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 rot="20280000">
            <a:off x="8286750" y="2707005"/>
            <a:ext cx="1714500" cy="106299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20280000">
            <a:off x="7429500" y="2175510"/>
            <a:ext cx="3429000" cy="212598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20280000">
            <a:off x="6572250" y="1644015"/>
            <a:ext cx="5143500" cy="318897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0280000">
            <a:off x="5715000" y="1112520"/>
            <a:ext cx="6858000" cy="425196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732520" y="282702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69980" y="1798320"/>
            <a:ext cx="342900" cy="342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195060" y="3924300"/>
            <a:ext cx="274320" cy="2743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 rot="20280000">
            <a:off x="11176000" y="-12700"/>
            <a:ext cx="1270000" cy="787400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 rot="20280000">
            <a:off x="10541000" y="-406400"/>
            <a:ext cx="2540000" cy="1574800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20280000">
            <a:off x="9906000" y="-800100"/>
            <a:ext cx="3810000" cy="2362200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582400" y="1524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2992100" y="-419100"/>
            <a:ext cx="190500" cy="19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172700" y="762000"/>
            <a:ext cx="152400" cy="15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7.xml"/><Relationship Id="rId5" Type="http://schemas.openxmlformats.org/officeDocument/2006/relationships/slide" Target="slide9.xml"/><Relationship Id="rId6" Type="http://schemas.openxmlformats.org/officeDocument/2006/relationships/slide" Target="slide11.xml"/><Relationship Id="rId7" Type="http://schemas.openxmlformats.org/officeDocument/2006/relationships/slide" Target="slide13.xml"/><Relationship Id="rId8" Type="http://schemas.openxmlformats.org/officeDocument/2006/relationships/slide" Target="slide15.xml"/><Relationship Id="rId9" Type="http://schemas.openxmlformats.org/officeDocument/2006/relationships/slide" Target="slide17.xml"/><Relationship Id="rId10" Type="http://schemas.openxmlformats.org/officeDocument/2006/relationships/slide" Target="slide19.xml"/><Relationship Id="rId11" Type="http://schemas.openxmlformats.org/officeDocument/2006/relationships/slide" Target="slide21.xml"/><Relationship Id="rId12" Type="http://schemas.openxmlformats.org/officeDocument/2006/relationships/slide" Target="slide23.xml"/><Relationship Id="rId13" Type="http://schemas.openxmlformats.org/officeDocument/2006/relationships/slide" Target="slide25.xml"/><Relationship Id="rId14" Type="http://schemas.openxmlformats.org/officeDocument/2006/relationships/slide" Target="slide27.xml"/><Relationship Id="rId15" Type="http://schemas.openxmlformats.org/officeDocument/2006/relationships/slide" Target="slide29.xml"/><Relationship Id="rId16" Type="http://schemas.openxmlformats.org/officeDocument/2006/relationships/slide" Target="slide31.xml"/><Relationship Id="rId17" Type="http://schemas.openxmlformats.org/officeDocument/2006/relationships/slide" Target="slide33.xml"/><Relationship Id="rId18" Type="http://schemas.openxmlformats.org/officeDocument/2006/relationships/slide" Target="slide35.xml"/><Relationship Id="rId19" Type="http://schemas.openxmlformats.org/officeDocument/2006/relationships/slide" Target="slide37.xml"/><Relationship Id="rId20" Type="http://schemas.openxmlformats.org/officeDocument/2006/relationships/slide" Target="slide39.xml"/><Relationship Id="rId21" Type="http://schemas.openxmlformats.org/officeDocument/2006/relationships/slide" Target="slide41.xml"/><Relationship Id="rId22" Type="http://schemas.openxmlformats.org/officeDocument/2006/relationships/slide" Target="slide43.xml"/><Relationship Id="rId23" Type="http://schemas.openxmlformats.org/officeDocument/2006/relationships/slide" Target="slide45.xml"/><Relationship Id="rId24" Type="http://schemas.openxmlformats.org/officeDocument/2006/relationships/slide" Target="slide47.xml"/><Relationship Id="rId25" Type="http://schemas.openxmlformats.org/officeDocument/2006/relationships/slide" Target="slide49.xml"/><Relationship Id="rId26" Type="http://schemas.openxmlformats.org/officeDocument/2006/relationships/slide" Target="slide51.xml"/><Relationship Id="rId2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0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0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4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8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0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8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50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5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 игры]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Своя игра. [Класс или группа, предмет, дата]</a:t>
            </a:r>
          </a:p>
          <a:p>
            <a:pPr>
              <a:spcBef>
                <a:spcPts val="1000"/>
              </a:spcBef>
            </a:pPr>
            <a:r>
              <a:rPr b="1"/>
              <a:t>[Ведущий]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096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ИГРА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Игровое поле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1]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3758184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5338267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6" name="Rounded Rectangle 5">
            <a:hlinkClick action="ppaction://hlinksldjump" r:id="rId4"/>
          </p:cNvPr>
          <p:cNvSpPr/>
          <p:nvPr/>
        </p:nvSpPr>
        <p:spPr>
          <a:xfrm>
            <a:off x="6918350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8498434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10078517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233934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2]</a:t>
            </a:r>
          </a:p>
        </p:txBody>
      </p:sp>
      <p:sp>
        <p:nvSpPr>
          <p:cNvPr id="10" name="Rounded Rectangle 9">
            <a:hlinkClick action="ppaction://hlinksldjump" r:id="rId7"/>
          </p:cNvPr>
          <p:cNvSpPr/>
          <p:nvPr/>
        </p:nvSpPr>
        <p:spPr>
          <a:xfrm>
            <a:off x="3758184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11" name="Rounded Rectangle 10">
            <a:hlinkClick action="ppaction://hlinksldjump" r:id="rId8"/>
          </p:cNvPr>
          <p:cNvSpPr/>
          <p:nvPr/>
        </p:nvSpPr>
        <p:spPr>
          <a:xfrm>
            <a:off x="5338267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12" name="Rounded Rectangle 11">
            <a:hlinkClick action="ppaction://hlinksldjump" r:id="rId9"/>
          </p:cNvPr>
          <p:cNvSpPr/>
          <p:nvPr/>
        </p:nvSpPr>
        <p:spPr>
          <a:xfrm>
            <a:off x="6918350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13" name="Rounded Rectangle 12">
            <a:hlinkClick action="ppaction://hlinksldjump" r:id="rId10"/>
          </p:cNvPr>
          <p:cNvSpPr/>
          <p:nvPr/>
        </p:nvSpPr>
        <p:spPr>
          <a:xfrm>
            <a:off x="8498434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14" name="Rounded Rectangle 13">
            <a:hlinkClick action="ppaction://hlinksldjump" r:id="rId11"/>
          </p:cNvPr>
          <p:cNvSpPr/>
          <p:nvPr/>
        </p:nvSpPr>
        <p:spPr>
          <a:xfrm>
            <a:off x="10078517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9600" y="332613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3]</a:t>
            </a:r>
          </a:p>
        </p:txBody>
      </p:sp>
      <p:sp>
        <p:nvSpPr>
          <p:cNvPr id="16" name="Rounded Rectangle 15">
            <a:hlinkClick action="ppaction://hlinksldjump" r:id="rId12"/>
          </p:cNvPr>
          <p:cNvSpPr/>
          <p:nvPr/>
        </p:nvSpPr>
        <p:spPr>
          <a:xfrm>
            <a:off x="3758184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17" name="Rounded Rectangle 16">
            <a:hlinkClick action="ppaction://hlinksldjump" r:id="rId13"/>
          </p:cNvPr>
          <p:cNvSpPr/>
          <p:nvPr/>
        </p:nvSpPr>
        <p:spPr>
          <a:xfrm>
            <a:off x="5338267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18" name="Rounded Rectangle 17">
            <a:hlinkClick action="ppaction://hlinksldjump" r:id="rId14"/>
          </p:cNvPr>
          <p:cNvSpPr/>
          <p:nvPr/>
        </p:nvSpPr>
        <p:spPr>
          <a:xfrm>
            <a:off x="6918350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19" name="Rounded Rectangle 18">
            <a:hlinkClick action="ppaction://hlinksldjump" r:id="rId15"/>
          </p:cNvPr>
          <p:cNvSpPr/>
          <p:nvPr/>
        </p:nvSpPr>
        <p:spPr>
          <a:xfrm>
            <a:off x="8498434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20" name="Rounded Rectangle 19">
            <a:hlinkClick action="ppaction://hlinksldjump" r:id="rId16"/>
          </p:cNvPr>
          <p:cNvSpPr/>
          <p:nvPr/>
        </p:nvSpPr>
        <p:spPr>
          <a:xfrm>
            <a:off x="10078517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9600" y="431292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4]</a:t>
            </a:r>
          </a:p>
        </p:txBody>
      </p:sp>
      <p:sp>
        <p:nvSpPr>
          <p:cNvPr id="22" name="Rounded Rectangle 21">
            <a:hlinkClick action="ppaction://hlinksldjump" r:id="rId17"/>
          </p:cNvPr>
          <p:cNvSpPr/>
          <p:nvPr/>
        </p:nvSpPr>
        <p:spPr>
          <a:xfrm>
            <a:off x="3758184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23" name="Rounded Rectangle 22">
            <a:hlinkClick action="ppaction://hlinksldjump" r:id="rId18"/>
          </p:cNvPr>
          <p:cNvSpPr/>
          <p:nvPr/>
        </p:nvSpPr>
        <p:spPr>
          <a:xfrm>
            <a:off x="5338267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24" name="Rounded Rectangle 23">
            <a:hlinkClick action="ppaction://hlinksldjump" r:id="rId19"/>
          </p:cNvPr>
          <p:cNvSpPr/>
          <p:nvPr/>
        </p:nvSpPr>
        <p:spPr>
          <a:xfrm>
            <a:off x="6918350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25" name="Rounded Rectangle 24">
            <a:hlinkClick action="ppaction://hlinksldjump" r:id="rId20"/>
          </p:cNvPr>
          <p:cNvSpPr/>
          <p:nvPr/>
        </p:nvSpPr>
        <p:spPr>
          <a:xfrm>
            <a:off x="8498434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26" name="Rounded Rectangle 25">
            <a:hlinkClick action="ppaction://hlinksldjump" r:id="rId21"/>
          </p:cNvPr>
          <p:cNvSpPr/>
          <p:nvPr/>
        </p:nvSpPr>
        <p:spPr>
          <a:xfrm>
            <a:off x="10078517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9600" y="529971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5]</a:t>
            </a:r>
          </a:p>
        </p:txBody>
      </p:sp>
      <p:sp>
        <p:nvSpPr>
          <p:cNvPr id="28" name="Rounded Rectangle 27">
            <a:hlinkClick action="ppaction://hlinksldjump" r:id="rId22"/>
          </p:cNvPr>
          <p:cNvSpPr/>
          <p:nvPr/>
        </p:nvSpPr>
        <p:spPr>
          <a:xfrm>
            <a:off x="3758184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29" name="Rounded Rectangle 28">
            <a:hlinkClick action="ppaction://hlinksldjump" r:id="rId23"/>
          </p:cNvPr>
          <p:cNvSpPr/>
          <p:nvPr/>
        </p:nvSpPr>
        <p:spPr>
          <a:xfrm>
            <a:off x="5338267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30" name="Rounded Rectangle 29">
            <a:hlinkClick action="ppaction://hlinksldjump" r:id="rId24"/>
          </p:cNvPr>
          <p:cNvSpPr/>
          <p:nvPr/>
        </p:nvSpPr>
        <p:spPr>
          <a:xfrm>
            <a:off x="6918350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31" name="Rounded Rectangle 30">
            <a:hlinkClick action="ppaction://hlinksldjump" r:id="rId25"/>
          </p:cNvPr>
          <p:cNvSpPr/>
          <p:nvPr/>
        </p:nvSpPr>
        <p:spPr>
          <a:xfrm>
            <a:off x="8498434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32" name="Rounded Rectangle 31">
            <a:hlinkClick action="ppaction://hlinksldjump" r:id="rId26"/>
          </p:cNvPr>
          <p:cNvSpPr/>
          <p:nvPr/>
        </p:nvSpPr>
        <p:spPr>
          <a:xfrm>
            <a:off x="10078517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fade/>
  </p:transition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fade/>
  </p:transition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Игра окончена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[Победитель]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Ночь">
      <a:dk1>
        <a:srgbClr val="F1F5FB"/>
      </a:dk1>
      <a:lt1>
        <a:srgbClr val="0F1626"/>
      </a:lt1>
      <a:dk2>
        <a:srgbClr val="A4B0C5"/>
      </a:dk2>
      <a:lt2>
        <a:srgbClr val="1B2438"/>
      </a:lt2>
      <a:accent1>
        <a:srgbClr val="4C8DFF"/>
      </a:accent1>
      <a:accent2>
        <a:srgbClr val="7AD0FF"/>
      </a:accent2>
      <a:accent3>
        <a:srgbClr val="2F3B55"/>
      </a:accent3>
      <a:accent4>
        <a:srgbClr val="FFC24B"/>
      </a:accent4>
      <a:accent5>
        <a:srgbClr val="7AD0FF"/>
      </a:accent5>
      <a:accent6>
        <a:srgbClr val="4C8DFF"/>
      </a:accent6>
      <a:hlink>
        <a:srgbClr val="4C8DFF"/>
      </a:hlink>
      <a:folHlink>
        <a:srgbClr val="A4B0C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Своя игра.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