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играть. Заполните вопросы и ответы заранее. Запустите показ и нажмите на цену на поле. Кнопки уже настроены: они переходят к вопросу, ответу и обратно на поле. Листайте только кнопками.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играть. Запустите показ. Нажмите на цену: откроется вопрос. Кнопка «Показать ответ» открывает ответ, кнопка «На поле» возвращает сюда. Открытая цена останется на поле, её можно вычёркивать на доске. Вопросы и ответы впишите заранее.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58102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58102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6477000" y="0"/>
            <a:ext cx="5715000" cy="6858000"/>
          </a:xfrm>
          <a:custGeom>
            <a:avLst/>
            <a:gdLst/>
            <a:ahLst/>
            <a:cxnLst/>
            <a:rect l="l" t="t" r="r" b="b"/>
            <a:pathLst>
              <a:path w="5715000" h="6858000">
                <a:moveTo>
                  <a:pt x="1143000" y="0"/>
                </a:moveTo>
                <a:lnTo>
                  <a:pt x="5715000" y="0"/>
                </a:lnTo>
                <a:lnTo>
                  <a:pt x="5715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44000" y="476250"/>
            <a:ext cx="2381250" cy="2381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953250" y="3714750"/>
            <a:ext cx="2857500" cy="2857500"/>
          </a:xfrm>
          <a:prstGeom prst="ellipse">
            <a:avLst/>
          </a:prstGeom>
          <a:solidFill>
            <a:schemeClr val="accent2">
              <a:alpha val="6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58102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58102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reeform 3"/>
          <p:cNvSpPr/>
          <p:nvPr/>
        </p:nvSpPr>
        <p:spPr>
          <a:xfrm>
            <a:off x="6477000" y="0"/>
            <a:ext cx="5715000" cy="6858000"/>
          </a:xfrm>
          <a:custGeom>
            <a:avLst/>
            <a:gdLst/>
            <a:ahLst/>
            <a:cxnLst/>
            <a:rect l="l" t="t" r="r" b="b"/>
            <a:pathLst>
              <a:path w="5715000" h="6858000">
                <a:moveTo>
                  <a:pt x="1143000" y="0"/>
                </a:moveTo>
                <a:lnTo>
                  <a:pt x="5715000" y="0"/>
                </a:lnTo>
                <a:lnTo>
                  <a:pt x="5715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44000" y="476250"/>
            <a:ext cx="2381250" cy="2381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953250" y="3714750"/>
            <a:ext cx="2857500" cy="2857500"/>
          </a:xfrm>
          <a:prstGeom prst="ellipse">
            <a:avLst/>
          </a:prstGeom>
          <a:solidFill>
            <a:schemeClr val="accent2">
              <a:alpha val="6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6781800"/>
            <a:ext cx="121920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7.xml"/><Relationship Id="rId5" Type="http://schemas.openxmlformats.org/officeDocument/2006/relationships/slide" Target="slide9.xml"/><Relationship Id="rId6" Type="http://schemas.openxmlformats.org/officeDocument/2006/relationships/slide" Target="slide11.xml"/><Relationship Id="rId7" Type="http://schemas.openxmlformats.org/officeDocument/2006/relationships/slide" Target="slide13.xml"/><Relationship Id="rId8" Type="http://schemas.openxmlformats.org/officeDocument/2006/relationships/slide" Target="slide15.xml"/><Relationship Id="rId9" Type="http://schemas.openxmlformats.org/officeDocument/2006/relationships/slide" Target="slide17.xml"/><Relationship Id="rId10" Type="http://schemas.openxmlformats.org/officeDocument/2006/relationships/slide" Target="slide19.xml"/><Relationship Id="rId11" Type="http://schemas.openxmlformats.org/officeDocument/2006/relationships/slide" Target="slide21.xml"/><Relationship Id="rId12" Type="http://schemas.openxmlformats.org/officeDocument/2006/relationships/slide" Target="slide23.xml"/><Relationship Id="rId13" Type="http://schemas.openxmlformats.org/officeDocument/2006/relationships/slide" Target="slide25.xml"/><Relationship Id="rId14" Type="http://schemas.openxmlformats.org/officeDocument/2006/relationships/slide" Target="slide27.xml"/><Relationship Id="rId15" Type="http://schemas.openxmlformats.org/officeDocument/2006/relationships/slide" Target="slide29.xml"/><Relationship Id="rId16" Type="http://schemas.openxmlformats.org/officeDocument/2006/relationships/slide" Target="slide31.xml"/><Relationship Id="rId17" Type="http://schemas.openxmlformats.org/officeDocument/2006/relationships/slide" Target="slide33.xml"/><Relationship Id="rId18" Type="http://schemas.openxmlformats.org/officeDocument/2006/relationships/slide" Target="slide35.xml"/><Relationship Id="rId19" Type="http://schemas.openxmlformats.org/officeDocument/2006/relationships/slide" Target="slide37.xml"/><Relationship Id="rId20" Type="http://schemas.openxmlformats.org/officeDocument/2006/relationships/slide" Target="slide39.xml"/><Relationship Id="rId21" Type="http://schemas.openxmlformats.org/officeDocument/2006/relationships/slide" Target="slide41.xml"/><Relationship Id="rId22" Type="http://schemas.openxmlformats.org/officeDocument/2006/relationships/slide" Target="slide43.xml"/><Relationship Id="rId23" Type="http://schemas.openxmlformats.org/officeDocument/2006/relationships/slide" Target="slide45.xml"/><Relationship Id="rId24" Type="http://schemas.openxmlformats.org/officeDocument/2006/relationships/slide" Target="slide47.xml"/><Relationship Id="rId25" Type="http://schemas.openxmlformats.org/officeDocument/2006/relationships/slide" Target="slide49.xml"/><Relationship Id="rId26" Type="http://schemas.openxmlformats.org/officeDocument/2006/relationships/slide" Target="slide51.xml"/><Relationship Id="rId2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8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0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0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4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8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40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4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44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4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48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50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52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[Название игры]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Своя игра. [Класс или группа, предмет, дата]</a:t>
            </a:r>
          </a:p>
          <a:p>
            <a:pPr>
              <a:spcBef>
                <a:spcPts val="1000"/>
              </a:spcBef>
            </a:pPr>
            <a:r>
              <a:rPr b="1"/>
              <a:t>[Ведущий]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58102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ИГРА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Игровое поле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3072384" cy="9105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114300" tIns="19050" rIns="76200" bIns="190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600" b="1" i="0">
                <a:solidFill>
                  <a:schemeClr val="tx1"/>
                </a:solidFill>
              </a:rPr>
              <a:t>[Тема 1]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3758184" y="135255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100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5338267" y="135255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200</a:t>
            </a:r>
          </a:p>
        </p:txBody>
      </p:sp>
      <p:sp>
        <p:nvSpPr>
          <p:cNvPr id="6" name="Rounded Rectangle 5">
            <a:hlinkClick action="ppaction://hlinksldjump" r:id="rId4"/>
          </p:cNvPr>
          <p:cNvSpPr/>
          <p:nvPr/>
        </p:nvSpPr>
        <p:spPr>
          <a:xfrm>
            <a:off x="6918350" y="135255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300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8498434" y="135255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400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10078517" y="135255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500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2339340"/>
            <a:ext cx="3072384" cy="9105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114300" tIns="19050" rIns="76200" bIns="190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600" b="1" i="0">
                <a:solidFill>
                  <a:schemeClr val="tx1"/>
                </a:solidFill>
              </a:rPr>
              <a:t>[Тема 2]</a:t>
            </a:r>
          </a:p>
        </p:txBody>
      </p:sp>
      <p:sp>
        <p:nvSpPr>
          <p:cNvPr id="10" name="Rounded Rectangle 9">
            <a:hlinkClick action="ppaction://hlinksldjump" r:id="rId7"/>
          </p:cNvPr>
          <p:cNvSpPr/>
          <p:nvPr/>
        </p:nvSpPr>
        <p:spPr>
          <a:xfrm>
            <a:off x="3758184" y="233934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100</a:t>
            </a:r>
          </a:p>
        </p:txBody>
      </p:sp>
      <p:sp>
        <p:nvSpPr>
          <p:cNvPr id="11" name="Rounded Rectangle 10">
            <a:hlinkClick action="ppaction://hlinksldjump" r:id="rId8"/>
          </p:cNvPr>
          <p:cNvSpPr/>
          <p:nvPr/>
        </p:nvSpPr>
        <p:spPr>
          <a:xfrm>
            <a:off x="5338267" y="233934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200</a:t>
            </a:r>
          </a:p>
        </p:txBody>
      </p:sp>
      <p:sp>
        <p:nvSpPr>
          <p:cNvPr id="12" name="Rounded Rectangle 11">
            <a:hlinkClick action="ppaction://hlinksldjump" r:id="rId9"/>
          </p:cNvPr>
          <p:cNvSpPr/>
          <p:nvPr/>
        </p:nvSpPr>
        <p:spPr>
          <a:xfrm>
            <a:off x="6918350" y="233934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300</a:t>
            </a:r>
          </a:p>
        </p:txBody>
      </p:sp>
      <p:sp>
        <p:nvSpPr>
          <p:cNvPr id="13" name="Rounded Rectangle 12">
            <a:hlinkClick action="ppaction://hlinksldjump" r:id="rId10"/>
          </p:cNvPr>
          <p:cNvSpPr/>
          <p:nvPr/>
        </p:nvSpPr>
        <p:spPr>
          <a:xfrm>
            <a:off x="8498434" y="233934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400</a:t>
            </a:r>
          </a:p>
        </p:txBody>
      </p:sp>
      <p:sp>
        <p:nvSpPr>
          <p:cNvPr id="14" name="Rounded Rectangle 13">
            <a:hlinkClick action="ppaction://hlinksldjump" r:id="rId11"/>
          </p:cNvPr>
          <p:cNvSpPr/>
          <p:nvPr/>
        </p:nvSpPr>
        <p:spPr>
          <a:xfrm>
            <a:off x="10078517" y="233934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500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9600" y="3326130"/>
            <a:ext cx="3072384" cy="9105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114300" tIns="19050" rIns="76200" bIns="190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600" b="1" i="0">
                <a:solidFill>
                  <a:schemeClr val="tx1"/>
                </a:solidFill>
              </a:rPr>
              <a:t>[Тема 3]</a:t>
            </a:r>
          </a:p>
        </p:txBody>
      </p:sp>
      <p:sp>
        <p:nvSpPr>
          <p:cNvPr id="16" name="Rounded Rectangle 15">
            <a:hlinkClick action="ppaction://hlinksldjump" r:id="rId12"/>
          </p:cNvPr>
          <p:cNvSpPr/>
          <p:nvPr/>
        </p:nvSpPr>
        <p:spPr>
          <a:xfrm>
            <a:off x="3758184" y="332613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100</a:t>
            </a:r>
          </a:p>
        </p:txBody>
      </p:sp>
      <p:sp>
        <p:nvSpPr>
          <p:cNvPr id="17" name="Rounded Rectangle 16">
            <a:hlinkClick action="ppaction://hlinksldjump" r:id="rId13"/>
          </p:cNvPr>
          <p:cNvSpPr/>
          <p:nvPr/>
        </p:nvSpPr>
        <p:spPr>
          <a:xfrm>
            <a:off x="5338267" y="332613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200</a:t>
            </a:r>
          </a:p>
        </p:txBody>
      </p:sp>
      <p:sp>
        <p:nvSpPr>
          <p:cNvPr id="18" name="Rounded Rectangle 17">
            <a:hlinkClick action="ppaction://hlinksldjump" r:id="rId14"/>
          </p:cNvPr>
          <p:cNvSpPr/>
          <p:nvPr/>
        </p:nvSpPr>
        <p:spPr>
          <a:xfrm>
            <a:off x="6918350" y="332613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300</a:t>
            </a:r>
          </a:p>
        </p:txBody>
      </p:sp>
      <p:sp>
        <p:nvSpPr>
          <p:cNvPr id="19" name="Rounded Rectangle 18">
            <a:hlinkClick action="ppaction://hlinksldjump" r:id="rId15"/>
          </p:cNvPr>
          <p:cNvSpPr/>
          <p:nvPr/>
        </p:nvSpPr>
        <p:spPr>
          <a:xfrm>
            <a:off x="8498434" y="332613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400</a:t>
            </a:r>
          </a:p>
        </p:txBody>
      </p:sp>
      <p:sp>
        <p:nvSpPr>
          <p:cNvPr id="20" name="Rounded Rectangle 19">
            <a:hlinkClick action="ppaction://hlinksldjump" r:id="rId16"/>
          </p:cNvPr>
          <p:cNvSpPr/>
          <p:nvPr/>
        </p:nvSpPr>
        <p:spPr>
          <a:xfrm>
            <a:off x="10078517" y="332613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500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9600" y="4312920"/>
            <a:ext cx="3072384" cy="9105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114300" tIns="19050" rIns="76200" bIns="190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600" b="1" i="0">
                <a:solidFill>
                  <a:schemeClr val="tx1"/>
                </a:solidFill>
              </a:rPr>
              <a:t>[Тема 4]</a:t>
            </a:r>
          </a:p>
        </p:txBody>
      </p:sp>
      <p:sp>
        <p:nvSpPr>
          <p:cNvPr id="22" name="Rounded Rectangle 21">
            <a:hlinkClick action="ppaction://hlinksldjump" r:id="rId17"/>
          </p:cNvPr>
          <p:cNvSpPr/>
          <p:nvPr/>
        </p:nvSpPr>
        <p:spPr>
          <a:xfrm>
            <a:off x="3758184" y="431292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100</a:t>
            </a:r>
          </a:p>
        </p:txBody>
      </p:sp>
      <p:sp>
        <p:nvSpPr>
          <p:cNvPr id="23" name="Rounded Rectangle 22">
            <a:hlinkClick action="ppaction://hlinksldjump" r:id="rId18"/>
          </p:cNvPr>
          <p:cNvSpPr/>
          <p:nvPr/>
        </p:nvSpPr>
        <p:spPr>
          <a:xfrm>
            <a:off x="5338267" y="431292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200</a:t>
            </a:r>
          </a:p>
        </p:txBody>
      </p:sp>
      <p:sp>
        <p:nvSpPr>
          <p:cNvPr id="24" name="Rounded Rectangle 23">
            <a:hlinkClick action="ppaction://hlinksldjump" r:id="rId19"/>
          </p:cNvPr>
          <p:cNvSpPr/>
          <p:nvPr/>
        </p:nvSpPr>
        <p:spPr>
          <a:xfrm>
            <a:off x="6918350" y="431292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300</a:t>
            </a:r>
          </a:p>
        </p:txBody>
      </p:sp>
      <p:sp>
        <p:nvSpPr>
          <p:cNvPr id="25" name="Rounded Rectangle 24">
            <a:hlinkClick action="ppaction://hlinksldjump" r:id="rId20"/>
          </p:cNvPr>
          <p:cNvSpPr/>
          <p:nvPr/>
        </p:nvSpPr>
        <p:spPr>
          <a:xfrm>
            <a:off x="8498434" y="431292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400</a:t>
            </a:r>
          </a:p>
        </p:txBody>
      </p:sp>
      <p:sp>
        <p:nvSpPr>
          <p:cNvPr id="26" name="Rounded Rectangle 25">
            <a:hlinkClick action="ppaction://hlinksldjump" r:id="rId21"/>
          </p:cNvPr>
          <p:cNvSpPr/>
          <p:nvPr/>
        </p:nvSpPr>
        <p:spPr>
          <a:xfrm>
            <a:off x="10078517" y="431292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500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9600" y="5299710"/>
            <a:ext cx="3072384" cy="9105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114300" tIns="19050" rIns="76200" bIns="190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600" b="1" i="0">
                <a:solidFill>
                  <a:schemeClr val="tx1"/>
                </a:solidFill>
              </a:rPr>
              <a:t>[Тема 5]</a:t>
            </a:r>
          </a:p>
        </p:txBody>
      </p:sp>
      <p:sp>
        <p:nvSpPr>
          <p:cNvPr id="28" name="Rounded Rectangle 27">
            <a:hlinkClick action="ppaction://hlinksldjump" r:id="rId22"/>
          </p:cNvPr>
          <p:cNvSpPr/>
          <p:nvPr/>
        </p:nvSpPr>
        <p:spPr>
          <a:xfrm>
            <a:off x="3758184" y="529971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100</a:t>
            </a:r>
          </a:p>
        </p:txBody>
      </p:sp>
      <p:sp>
        <p:nvSpPr>
          <p:cNvPr id="29" name="Rounded Rectangle 28">
            <a:hlinkClick action="ppaction://hlinksldjump" r:id="rId23"/>
          </p:cNvPr>
          <p:cNvSpPr/>
          <p:nvPr/>
        </p:nvSpPr>
        <p:spPr>
          <a:xfrm>
            <a:off x="5338267" y="529971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200</a:t>
            </a:r>
          </a:p>
        </p:txBody>
      </p:sp>
      <p:sp>
        <p:nvSpPr>
          <p:cNvPr id="30" name="Rounded Rectangle 29">
            <a:hlinkClick action="ppaction://hlinksldjump" r:id="rId24"/>
          </p:cNvPr>
          <p:cNvSpPr/>
          <p:nvPr/>
        </p:nvSpPr>
        <p:spPr>
          <a:xfrm>
            <a:off x="6918350" y="529971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300</a:t>
            </a:r>
          </a:p>
        </p:txBody>
      </p:sp>
      <p:sp>
        <p:nvSpPr>
          <p:cNvPr id="31" name="Rounded Rectangle 30">
            <a:hlinkClick action="ppaction://hlinksldjump" r:id="rId25"/>
          </p:cNvPr>
          <p:cNvSpPr/>
          <p:nvPr/>
        </p:nvSpPr>
        <p:spPr>
          <a:xfrm>
            <a:off x="8498434" y="529971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400</a:t>
            </a:r>
          </a:p>
        </p:txBody>
      </p:sp>
      <p:sp>
        <p:nvSpPr>
          <p:cNvPr id="32" name="Rounded Rectangle 31">
            <a:hlinkClick action="ppaction://hlinksldjump" r:id="rId26"/>
          </p:cNvPr>
          <p:cNvSpPr/>
          <p:nvPr/>
        </p:nvSpPr>
        <p:spPr>
          <a:xfrm>
            <a:off x="10078517" y="529971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500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100: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200: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300: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400: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500: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100: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200: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300: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400: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500: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100: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200: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300: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400: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500: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100: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200: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300: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400: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500: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100: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200: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300: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400: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500: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Игра окончена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[Победитель]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Строгий синий">
      <a:dk1>
        <a:srgbClr val="12203A"/>
      </a:dk1>
      <a:lt1>
        <a:srgbClr val="FFFFFF"/>
      </a:lt1>
      <a:dk2>
        <a:srgbClr val="5B6B85"/>
      </a:dk2>
      <a:lt2>
        <a:srgbClr val="EDF3FB"/>
      </a:lt2>
      <a:accent1>
        <a:srgbClr val="1E4E8C"/>
      </a:accent1>
      <a:accent2>
        <a:srgbClr val="4A7FC1"/>
      </a:accent2>
      <a:accent3>
        <a:srgbClr val="CFDCEE"/>
      </a:accent3>
      <a:accent4>
        <a:srgbClr val="F2A33A"/>
      </a:accent4>
      <a:accent5>
        <a:srgbClr val="4A7FC1"/>
      </a:accent5>
      <a:accent6>
        <a:srgbClr val="1E4E8C"/>
      </a:accent6>
      <a:hlink>
        <a:srgbClr val="1E4E8C"/>
      </a:hlink>
      <a:folHlink>
        <a:srgbClr val="5B6B85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Своя игра.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