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Заполните вопросы и ответы заранее. Запустите показ и нажмите на цену на поле. Кнопки уже настроены: они переходят к вопросу, ответу и обратно на поле. Листайте только кнопками.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Запустите показ. Нажмите на цену: откроется вопрос. Кнопка «Показать ответ» открывает ответ, кнопка «На поле» возвращает сюда. Открытая цена останется на поле, её можно вычёркивать на доске. Вопросы и ответы впишите заранее.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377161">
            <a:off x="6530597" y="386961"/>
            <a:ext cx="192282" cy="19228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02993">
            <a:off x="158575" y="911729"/>
            <a:ext cx="149578" cy="14957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417204">
            <a:off x="5554789" y="717959"/>
            <a:ext cx="379921" cy="37992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723756">
            <a:off x="7631882" y="926725"/>
            <a:ext cx="170650" cy="17065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1003803">
            <a:off x="761486" y="711694"/>
            <a:ext cx="299625" cy="29962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1136438">
            <a:off x="10430443" y="518710"/>
            <a:ext cx="141030" cy="141030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1433863">
            <a:off x="10944306" y="366544"/>
            <a:ext cx="310204" cy="31020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0750961">
            <a:off x="10394314" y="85097"/>
            <a:ext cx="365048" cy="36504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1729">
            <a:off x="5155236" y="542551"/>
            <a:ext cx="372451" cy="37245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212605">
            <a:off x="4197974" y="590539"/>
            <a:ext cx="228910" cy="22891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513821">
            <a:off x="11044938" y="801597"/>
            <a:ext cx="302243" cy="302243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207323">
            <a:off x="10343364" y="1026860"/>
            <a:ext cx="173742" cy="17374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20355556">
            <a:off x="11533329" y="5583624"/>
            <a:ext cx="206769" cy="206769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21477401">
            <a:off x="11968077" y="5683724"/>
            <a:ext cx="213484" cy="21348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20368697">
            <a:off x="5896186" y="5650057"/>
            <a:ext cx="280097" cy="280097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206193">
            <a:off x="239552" y="5754589"/>
            <a:ext cx="209190" cy="20919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20289266">
            <a:off x="1357479" y="5732208"/>
            <a:ext cx="256114" cy="25611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573902">
            <a:off x="4472826" y="6152582"/>
            <a:ext cx="334191" cy="3341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20526414">
            <a:off x="7730065" y="6451642"/>
            <a:ext cx="294491" cy="2944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1338133">
            <a:off x="11388380" y="6052082"/>
            <a:ext cx="154197" cy="15419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21170090">
            <a:off x="8653376" y="6405268"/>
            <a:ext cx="320847" cy="32084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570544">
            <a:off x="1589243" y="6201979"/>
            <a:ext cx="417715" cy="41771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20692944">
            <a:off x="11239694" y="6330109"/>
            <a:ext cx="360740" cy="36074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209662">
            <a:off x="6349940" y="6064842"/>
            <a:ext cx="181979" cy="181979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20135749">
            <a:off x="8341427" y="5678035"/>
            <a:ext cx="297677" cy="29767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1002949">
            <a:off x="3188097" y="5930661"/>
            <a:ext cx="244505" cy="24450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377161">
            <a:off x="6530597" y="386961"/>
            <a:ext cx="192282" cy="19228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02993">
            <a:off x="158575" y="911729"/>
            <a:ext cx="149578" cy="14957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417204">
            <a:off x="5554789" y="717959"/>
            <a:ext cx="379921" cy="37992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723756">
            <a:off x="7631882" y="926725"/>
            <a:ext cx="170650" cy="17065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1003803">
            <a:off x="761486" y="711694"/>
            <a:ext cx="299625" cy="29962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1136438">
            <a:off x="10430443" y="518710"/>
            <a:ext cx="141030" cy="141030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1433863">
            <a:off x="10944306" y="366544"/>
            <a:ext cx="310204" cy="31020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0750961">
            <a:off x="10394314" y="85097"/>
            <a:ext cx="365048" cy="36504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1729">
            <a:off x="5155236" y="542551"/>
            <a:ext cx="372451" cy="37245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212605">
            <a:off x="4197974" y="590539"/>
            <a:ext cx="228910" cy="22891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513821">
            <a:off x="11044938" y="801597"/>
            <a:ext cx="302243" cy="302243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207323">
            <a:off x="10343364" y="1026860"/>
            <a:ext cx="173742" cy="17374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20355556">
            <a:off x="11533329" y="5583624"/>
            <a:ext cx="206769" cy="206769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21477401">
            <a:off x="11968077" y="5683724"/>
            <a:ext cx="213484" cy="21348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20368697">
            <a:off x="5896186" y="5650057"/>
            <a:ext cx="280097" cy="280097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206193">
            <a:off x="239552" y="5754589"/>
            <a:ext cx="209190" cy="20919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20289266">
            <a:off x="1357479" y="5732208"/>
            <a:ext cx="256114" cy="25611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573902">
            <a:off x="4472826" y="6152582"/>
            <a:ext cx="334191" cy="3341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20526414">
            <a:off x="7730065" y="6451642"/>
            <a:ext cx="294491" cy="2944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1338133">
            <a:off x="11388380" y="6052082"/>
            <a:ext cx="154197" cy="15419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21170090">
            <a:off x="8653376" y="6405268"/>
            <a:ext cx="320847" cy="32084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570544">
            <a:off x="1589243" y="6201979"/>
            <a:ext cx="417715" cy="41771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20692944">
            <a:off x="11239694" y="6330109"/>
            <a:ext cx="360740" cy="36074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209662">
            <a:off x="6349940" y="6064842"/>
            <a:ext cx="181979" cy="181979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20135749">
            <a:off x="8341427" y="5678035"/>
            <a:ext cx="297677" cy="29767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1002949">
            <a:off x="3188097" y="5930661"/>
            <a:ext cx="244505" cy="24450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5-Point Star 2"/>
          <p:cNvSpPr/>
          <p:nvPr/>
        </p:nvSpPr>
        <p:spPr>
          <a:xfrm rot="20101355">
            <a:off x="11467028" y="370583"/>
            <a:ext cx="250318" cy="250318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5-Point Star 3"/>
          <p:cNvSpPr/>
          <p:nvPr/>
        </p:nvSpPr>
        <p:spPr>
          <a:xfrm rot="810420">
            <a:off x="10728103" y="554306"/>
            <a:ext cx="227940" cy="227940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114916">
            <a:off x="11495909" y="584301"/>
            <a:ext cx="161054" cy="161054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96563">
            <a:off x="10130420" y="422770"/>
            <a:ext cx="231238" cy="231238"/>
          </a:xfrm>
          <a:prstGeom prst="star5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20379404">
            <a:off x="11175480" y="587171"/>
            <a:ext cx="252037" cy="252037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20691486">
            <a:off x="11429477" y="345884"/>
            <a:ext cx="251508" cy="251508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Snip Single Corner Rectangle 8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0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4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8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0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0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игры]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Своя игра. [Класс или группа, предмет, дата]</a:t>
            </a:r>
          </a:p>
          <a:p>
            <a:pPr>
              <a:spcBef>
                <a:spcPts val="1000"/>
              </a:spcBef>
            </a:pPr>
            <a:r>
              <a:rPr b="1"/>
              <a:t>[Ведущий]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ИГРА</a:t>
            </a:r>
          </a:p>
        </p:txBody>
      </p:sp>
    </p:spTree>
  </p:cSld>
  <p:clrMapOvr>
    <a:masterClrMapping/>
  </p:clrMapOvr>
  <p:transition spd="med">
    <p:cover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Игровое поле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1]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3758184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5338267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6918350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8498434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10078517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233934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2]</a:t>
            </a:r>
          </a:p>
        </p:txBody>
      </p:sp>
      <p:sp>
        <p:nvSpPr>
          <p:cNvPr id="10" name="Rounded Rectangle 9">
            <a:hlinkClick action="ppaction://hlinksldjump" r:id="rId7"/>
          </p:cNvPr>
          <p:cNvSpPr/>
          <p:nvPr/>
        </p:nvSpPr>
        <p:spPr>
          <a:xfrm>
            <a:off x="3758184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11" name="Rounded Rectangle 10">
            <a:hlinkClick action="ppaction://hlinksldjump" r:id="rId8"/>
          </p:cNvPr>
          <p:cNvSpPr/>
          <p:nvPr/>
        </p:nvSpPr>
        <p:spPr>
          <a:xfrm>
            <a:off x="5338267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12" name="Rounded Rectangle 11">
            <a:hlinkClick action="ppaction://hlinksldjump" r:id="rId9"/>
          </p:cNvPr>
          <p:cNvSpPr/>
          <p:nvPr/>
        </p:nvSpPr>
        <p:spPr>
          <a:xfrm>
            <a:off x="6918350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13" name="Rounded Rectangle 12">
            <a:hlinkClick action="ppaction://hlinksldjump" r:id="rId10"/>
          </p:cNvPr>
          <p:cNvSpPr/>
          <p:nvPr/>
        </p:nvSpPr>
        <p:spPr>
          <a:xfrm>
            <a:off x="8498434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14" name="Rounded Rectangle 13">
            <a:hlinkClick action="ppaction://hlinksldjump" r:id="rId11"/>
          </p:cNvPr>
          <p:cNvSpPr/>
          <p:nvPr/>
        </p:nvSpPr>
        <p:spPr>
          <a:xfrm>
            <a:off x="10078517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332613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3]</a:t>
            </a:r>
          </a:p>
        </p:txBody>
      </p:sp>
      <p:sp>
        <p:nvSpPr>
          <p:cNvPr id="16" name="Rounded Rectangle 15">
            <a:hlinkClick action="ppaction://hlinksldjump" r:id="rId12"/>
          </p:cNvPr>
          <p:cNvSpPr/>
          <p:nvPr/>
        </p:nvSpPr>
        <p:spPr>
          <a:xfrm>
            <a:off x="3758184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17" name="Rounded Rectangle 16">
            <a:hlinkClick action="ppaction://hlinksldjump" r:id="rId13"/>
          </p:cNvPr>
          <p:cNvSpPr/>
          <p:nvPr/>
        </p:nvSpPr>
        <p:spPr>
          <a:xfrm>
            <a:off x="5338267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18" name="Rounded Rectangle 17">
            <a:hlinkClick action="ppaction://hlinksldjump" r:id="rId14"/>
          </p:cNvPr>
          <p:cNvSpPr/>
          <p:nvPr/>
        </p:nvSpPr>
        <p:spPr>
          <a:xfrm>
            <a:off x="6918350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19" name="Rounded Rectangle 18">
            <a:hlinkClick action="ppaction://hlinksldjump" r:id="rId15"/>
          </p:cNvPr>
          <p:cNvSpPr/>
          <p:nvPr/>
        </p:nvSpPr>
        <p:spPr>
          <a:xfrm>
            <a:off x="8498434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20" name="Rounded Rectangle 19">
            <a:hlinkClick action="ppaction://hlinksldjump" r:id="rId16"/>
          </p:cNvPr>
          <p:cNvSpPr/>
          <p:nvPr/>
        </p:nvSpPr>
        <p:spPr>
          <a:xfrm>
            <a:off x="10078517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431292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4]</a:t>
            </a:r>
          </a:p>
        </p:txBody>
      </p:sp>
      <p:sp>
        <p:nvSpPr>
          <p:cNvPr id="22" name="Rounded Rectangle 21">
            <a:hlinkClick action="ppaction://hlinksldjump" r:id="rId17"/>
          </p:cNvPr>
          <p:cNvSpPr/>
          <p:nvPr/>
        </p:nvSpPr>
        <p:spPr>
          <a:xfrm>
            <a:off x="3758184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23" name="Rounded Rectangle 22">
            <a:hlinkClick action="ppaction://hlinksldjump" r:id="rId18"/>
          </p:cNvPr>
          <p:cNvSpPr/>
          <p:nvPr/>
        </p:nvSpPr>
        <p:spPr>
          <a:xfrm>
            <a:off x="5338267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24" name="Rounded Rectangle 23">
            <a:hlinkClick action="ppaction://hlinksldjump" r:id="rId19"/>
          </p:cNvPr>
          <p:cNvSpPr/>
          <p:nvPr/>
        </p:nvSpPr>
        <p:spPr>
          <a:xfrm>
            <a:off x="6918350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25" name="Rounded Rectangle 24">
            <a:hlinkClick action="ppaction://hlinksldjump" r:id="rId20"/>
          </p:cNvPr>
          <p:cNvSpPr/>
          <p:nvPr/>
        </p:nvSpPr>
        <p:spPr>
          <a:xfrm>
            <a:off x="8498434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26" name="Rounded Rectangle 25">
            <a:hlinkClick action="ppaction://hlinksldjump" r:id="rId21"/>
          </p:cNvPr>
          <p:cNvSpPr/>
          <p:nvPr/>
        </p:nvSpPr>
        <p:spPr>
          <a:xfrm>
            <a:off x="10078517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529971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5]</a:t>
            </a:r>
          </a:p>
        </p:txBody>
      </p:sp>
      <p:sp>
        <p:nvSpPr>
          <p:cNvPr id="28" name="Rounded Rectangle 27">
            <a:hlinkClick action="ppaction://hlinksldjump" r:id="rId22"/>
          </p:cNvPr>
          <p:cNvSpPr/>
          <p:nvPr/>
        </p:nvSpPr>
        <p:spPr>
          <a:xfrm>
            <a:off x="3758184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29" name="Rounded Rectangle 28">
            <a:hlinkClick action="ppaction://hlinksldjump" r:id="rId23"/>
          </p:cNvPr>
          <p:cNvSpPr/>
          <p:nvPr/>
        </p:nvSpPr>
        <p:spPr>
          <a:xfrm>
            <a:off x="5338267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30" name="Rounded Rectangle 29">
            <a:hlinkClick action="ppaction://hlinksldjump" r:id="rId24"/>
          </p:cNvPr>
          <p:cNvSpPr/>
          <p:nvPr/>
        </p:nvSpPr>
        <p:spPr>
          <a:xfrm>
            <a:off x="6918350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31" name="Rounded Rectangle 30">
            <a:hlinkClick action="ppaction://hlinksldjump" r:id="rId25"/>
          </p:cNvPr>
          <p:cNvSpPr/>
          <p:nvPr/>
        </p:nvSpPr>
        <p:spPr>
          <a:xfrm>
            <a:off x="8498434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32" name="Rounded Rectangle 31">
            <a:hlinkClick action="ppaction://hlinksldjump" r:id="rId26"/>
          </p:cNvPr>
          <p:cNvSpPr/>
          <p:nvPr/>
        </p:nvSpPr>
        <p:spPr>
          <a:xfrm>
            <a:off x="10078517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</p:spTree>
  </p:cSld>
  <p:clrMapOvr>
    <a:masterClrMapping/>
  </p:clrMapOvr>
  <p:transition spd="med">
    <p:cover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Игра окончена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[Победитель]</a:t>
            </a:r>
          </a:p>
        </p:txBody>
      </p:sp>
    </p:spTree>
  </p:cSld>
  <p:clrMapOvr>
    <a:masterClrMapping/>
  </p:clrMapOvr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Scribo Звёздочки">
      <a:dk1>
        <a:srgbClr val="221C36"/>
      </a:dk1>
      <a:lt1>
        <a:srgbClr val="FFFFFF"/>
      </a:lt1>
      <a:dk2>
        <a:srgbClr val="655E7E"/>
      </a:dk2>
      <a:lt2>
        <a:srgbClr val="F1EEFA"/>
      </a:lt2>
      <a:accent1>
        <a:srgbClr val="5B3FA8"/>
      </a:accent1>
      <a:accent2>
        <a:srgbClr val="9179D6"/>
      </a:accent2>
      <a:accent3>
        <a:srgbClr val="DFD8F2"/>
      </a:accent3>
      <a:accent4>
        <a:srgbClr val="F0A93B"/>
      </a:accent4>
      <a:accent5>
        <a:srgbClr val="9179D6"/>
      </a:accent5>
      <a:accent6>
        <a:srgbClr val="5B3FA8"/>
      </a:accent6>
      <a:hlink>
        <a:srgbClr val="5B3FA8"/>
      </a:hlink>
      <a:folHlink>
        <a:srgbClr val="655E7E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