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[1 четверть]</c:v>
                </c:pt>
                <c:pt idx="1">
                  <c:v>[2 четверть]</c:v>
                </c:pt>
                <c:pt idx="2">
                  <c:v>[3 четверть]</c:v>
                </c:pt>
                <c:pt idx="3">
                  <c:v>[4 четверть]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857250"/>
            <a:ext cx="104775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036570"/>
            <a:ext cx="104775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Wave 3"/>
          <p:cNvSpPr/>
          <p:nvPr/>
        </p:nvSpPr>
        <p:spPr>
          <a:xfrm>
            <a:off x="-381000" y="4476750"/>
            <a:ext cx="12954000" cy="3143250"/>
          </a:xfrm>
          <a:prstGeom prst="wave">
            <a:avLst>
              <a:gd name="adj1" fmla="val 18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Wave 4"/>
          <p:cNvSpPr/>
          <p:nvPr/>
        </p:nvSpPr>
        <p:spPr>
          <a:xfrm>
            <a:off x="-381000" y="5048250"/>
            <a:ext cx="12954000" cy="2857500"/>
          </a:xfrm>
          <a:prstGeom prst="wave">
            <a:avLst>
              <a:gd name="adj1" fmla="val 16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4775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3036570"/>
            <a:ext cx="104775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Wave 3"/>
          <p:cNvSpPr/>
          <p:nvPr/>
        </p:nvSpPr>
        <p:spPr>
          <a:xfrm>
            <a:off x="-381000" y="4476750"/>
            <a:ext cx="12954000" cy="3143250"/>
          </a:xfrm>
          <a:prstGeom prst="wave">
            <a:avLst>
              <a:gd name="adj1" fmla="val 18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Wave 4"/>
          <p:cNvSpPr/>
          <p:nvPr/>
        </p:nvSpPr>
        <p:spPr>
          <a:xfrm>
            <a:off x="-381000" y="5048250"/>
            <a:ext cx="12954000" cy="2857500"/>
          </a:xfrm>
          <a:prstGeom prst="wave">
            <a:avLst>
              <a:gd name="adj1" fmla="val 16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Родительское собрание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[Класс, дата, время]</a:t>
            </a:r>
          </a:p>
          <a:p>
            <a:pPr>
              <a:spcBef>
                <a:spcPts val="1000"/>
              </a:spcBef>
            </a:pPr>
            <a:r>
              <a:rPr b="1"/>
              <a:t>[Классный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50" y="781050"/>
            <a:ext cx="10477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ДЛЯ РОДИТЕЛЕЙ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 чём поговорим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526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17811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[Вопрос 1]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9432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27717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[Вопрос 2]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9338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37623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[Вопрос 3]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9244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47529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Разное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учится класс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3238500" cy="45148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радует]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[Над чем работаем]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[Качество знаний по четвертям, %]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076700" y="1828800"/>
          <a:ext cx="7505700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нас ждёт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0522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76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3952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[Контрольная или экзамен]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276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[Экскурсия]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3952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[Каникулы]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помочь ребёнку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[Совет]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сделать]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90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[Совет]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сделать]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1990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[Совет]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сделать]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1990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нужно решить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[Вопрос]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[Варианты]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90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[Сборы]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[Сумма, срок]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1990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Контакты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[Телефон, чат]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1990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Спасибо, что пришли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 и предложения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Морской">
      <a:dk1>
        <a:srgbClr val="0E2F3B"/>
      </a:dk1>
      <a:lt1>
        <a:srgbClr val="F4FAFC"/>
      </a:lt1>
      <a:dk2>
        <a:srgbClr val="557480"/>
      </a:dk2>
      <a:lt2>
        <a:srgbClr val="DFF1F6"/>
      </a:lt2>
      <a:accent1>
        <a:srgbClr val="0F6E8C"/>
      </a:accent1>
      <a:accent2>
        <a:srgbClr val="46AFC8"/>
      </a:accent2>
      <a:accent3>
        <a:srgbClr val="C7E3EB"/>
      </a:accent3>
      <a:accent4>
        <a:srgbClr val="F2A65A"/>
      </a:accent4>
      <a:accent5>
        <a:srgbClr val="46AFC8"/>
      </a:accent5>
      <a:accent6>
        <a:srgbClr val="0F6E8C"/>
      </a:accent6>
      <a:hlink>
        <a:srgbClr val="0F6E8C"/>
      </a:hlink>
      <a:folHlink>
        <a:srgbClr val="557480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