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[1 четверть]</c:v>
                </c:pt>
                <c:pt idx="1">
                  <c:v>[2 четверть]</c:v>
                </c:pt>
                <c:pt idx="2">
                  <c:v>[3 четверть]</c:v>
                </c:pt>
                <c:pt idx="3">
                  <c:v>[4 четверть]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Родительское собрание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[Класс, дата, время]</a:t>
            </a:r>
          </a:p>
          <a:p>
            <a:pPr>
              <a:spcBef>
                <a:spcPts val="1000"/>
              </a:spcBef>
            </a:pPr>
            <a:r>
              <a:rPr b="1"/>
              <a:t>[Классный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ДЛЯ РОДИТЕЛЕЙ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поговорим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19716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18002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[Вопрос 1]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29622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27908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[Вопрос 2]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9528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37814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[Вопрос 3]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9434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47720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Разное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учится класс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85900"/>
            <a:ext cx="3238500" cy="44767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радует]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[Над чем работаем]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906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[Качество знаний по четвертям, %]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66900"/>
          <a:ext cx="7505700" cy="4191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нас ждёт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2427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955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719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[Контрольная или экзамен]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955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[Экскурсия]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719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[Каникулы]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помочь ребёнку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[Совет]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сделать]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[Совет]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сделать]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[Совет]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сделать]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нужно решить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[Вопрос]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[Варианты]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[Сборы]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[Сумма, срок]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Контакты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[Телефон, чат]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Спасибо, что пришли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 и предложения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астель розовая">
      <a:dk1>
        <a:srgbClr val="3B2A33"/>
      </a:dk1>
      <a:lt1>
        <a:srgbClr val="FFF7F8"/>
      </a:lt1>
      <a:dk2>
        <a:srgbClr val="7E6A74"/>
      </a:dk2>
      <a:lt2>
        <a:srgbClr val="FDE8EC"/>
      </a:lt2>
      <a:accent1>
        <a:srgbClr val="E58FA5"/>
      </a:accent1>
      <a:accent2>
        <a:srgbClr val="F6C1CC"/>
      </a:accent2>
      <a:accent3>
        <a:srgbClr val="F6DCE2"/>
      </a:accent3>
      <a:accent4>
        <a:srgbClr val="9DC9C4"/>
      </a:accent4>
      <a:accent5>
        <a:srgbClr val="F6C1CC"/>
      </a:accent5>
      <a:accent6>
        <a:srgbClr val="E58FA5"/>
      </a:accent6>
      <a:hlink>
        <a:srgbClr val="E58FA5"/>
      </a:hlink>
      <a:folHlink>
        <a:srgbClr val="7E6A74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