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19250"/>
            <a:ext cx="9525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4790"/>
            <a:ext cx="9525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cxnSp>
        <p:nvCxnSpPr>
          <p:cNvPr id="4" name="Connector 3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619250"/>
            <a:ext cx="9525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034790"/>
            <a:ext cx="9525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3" name="Connector 2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Русский язык.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1543050"/>
            <a:ext cx="9525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РУССКИЙ ЯЗЫК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Правило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4310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Правило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[Формулировка своими словами]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4310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94310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Примеры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 2]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94310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Когда пишем так, а когда иначе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57175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Случай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Как пишем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Пример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[Условие]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[Написание]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[Слово]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[Условие]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[Написание]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[Слово]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Исключение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[Написание]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[Слово]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Проверьте себя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Задание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[Слова с пропусками]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3835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Задание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[Найдите ошибку]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3835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Ответы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[Покажите после обсуждения]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3835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955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324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861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3147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767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3053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0972800" cy="4610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етрадь в линейку">
      <a:dk1>
        <a:srgbClr val="24291A"/>
      </a:dk1>
      <a:lt1>
        <a:srgbClr val="FFFFFF"/>
      </a:lt1>
      <a:dk2>
        <a:srgbClr val="656E50"/>
      </a:dk2>
      <a:lt2>
        <a:srgbClr val="EEF2E0"/>
      </a:lt2>
      <a:accent1>
        <a:srgbClr val="6B7F2A"/>
      </a:accent1>
      <a:accent2>
        <a:srgbClr val="A5B84F"/>
      </a:accent2>
      <a:accent3>
        <a:srgbClr val="DCE3C4"/>
      </a:accent3>
      <a:accent4>
        <a:srgbClr val="C76B29"/>
      </a:accent4>
      <a:accent5>
        <a:srgbClr val="A5B84F"/>
      </a:accent5>
      <a:accent6>
        <a:srgbClr val="6B7F2A"/>
      </a:accent6>
      <a:hlink>
        <a:srgbClr val="6B7F2A"/>
      </a:hlink>
      <a:folHlink>
        <a:srgbClr val="656E5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