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удалите, нужный скопируйте: правая кнопка, «Дублировать слайд».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250" y="1619250"/>
            <a:ext cx="8953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19250" y="4034790"/>
            <a:ext cx="8953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1619250"/>
            <a:ext cx="8953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ctr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19250" y="4034790"/>
            <a:ext cx="8953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ctr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266700" y="266700"/>
            <a:ext cx="11658600" cy="632460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00050" y="400050"/>
            <a:ext cx="11391900" cy="6057900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171450" y="171450"/>
            <a:ext cx="11849100" cy="65151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[Тема: Россия, мой город, родной край]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[Школа или организация,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19250" y="1543050"/>
            <a:ext cx="8953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ctr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РОССИЯ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[О чём расскажем]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карту или фото]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[Главный факт]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[Почему это важно]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Россия в цифрах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276475"/>
            <a:ext cx="35306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bg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bg1"/>
                </a:solidFill>
              </a:rPr>
              <a:t>[Показатель с источником]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30700" y="227647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с источником]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307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51800" y="2276475"/>
            <a:ext cx="3530600" cy="28575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[00]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[Показатель с источником]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51800" y="2276475"/>
            <a:ext cx="76200" cy="2857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Страницы истории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8573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6" name="Oval 5"/>
          <p:cNvSpPr/>
          <p:nvPr/>
        </p:nvSpPr>
        <p:spPr>
          <a:xfrm>
            <a:off x="46005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34099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73437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53150" y="2276475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1008697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96350" y="3952875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Чем мы гордимся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[Человек]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известен]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2435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[Открытие]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[В чём значение]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2435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039100" y="1990725"/>
            <a:ext cx="3543300" cy="3429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t" wrap="square" lIns="2857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[Место]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[Чем знаменито]</a:t>
            </a:r>
          </a:p>
        </p:txBody>
      </p:sp>
      <p:sp>
        <p:nvSpPr>
          <p:cNvPr id="8" name="Rectangle 7"/>
          <p:cNvSpPr/>
          <p:nvPr/>
        </p:nvSpPr>
        <p:spPr>
          <a:xfrm>
            <a:off x="8039100" y="1990725"/>
            <a:ext cx="762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[Подпись]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Россия строгая">
      <a:dk1>
        <a:srgbClr val="14213D"/>
      </a:dk1>
      <a:lt1>
        <a:srgbClr val="FFFFFF"/>
      </a:lt1>
      <a:dk2>
        <a:srgbClr val="5A657C"/>
      </a:dk2>
      <a:lt2>
        <a:srgbClr val="EEF1F7"/>
      </a:lt2>
      <a:accent1>
        <a:srgbClr val="0B3D91"/>
      </a:accent1>
      <a:accent2>
        <a:srgbClr val="D52B1E"/>
      </a:accent2>
      <a:accent3>
        <a:srgbClr val="D5DBE8"/>
      </a:accent3>
      <a:accent4>
        <a:srgbClr val="C9A227"/>
      </a:accent4>
      <a:accent5>
        <a:srgbClr val="D52B1E"/>
      </a:accent5>
      <a:accent6>
        <a:srgbClr val="0B3D91"/>
      </a:accent6>
      <a:hlink>
        <a:srgbClr val="0B3D91"/>
      </a:hlink>
      <a:folHlink>
        <a:srgbClr val="5A657C"/>
      </a:folHlink>
    </a:clrScheme>
    <a:fontScheme name="Scribo">
      <a:maj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Россия.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