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809750"/>
            <a:ext cx="10477500" cy="212598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107180"/>
            <a:ext cx="10477500" cy="130302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342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42900"/>
            <a:ext cx="12192000" cy="34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5800"/>
            <a:ext cx="12192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15100"/>
            <a:ext cx="12192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809750"/>
            <a:ext cx="10477500" cy="212598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4107180"/>
            <a:ext cx="10477500" cy="130302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342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42900"/>
            <a:ext cx="12192000" cy="34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5800"/>
            <a:ext cx="12192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515100"/>
            <a:ext cx="12192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Россия, мой город, родной край]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17335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РОССИЯ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 чём расскажем]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карту или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[Главный факт]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[Почему это важно]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Россия в цифрах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324100"/>
            <a:ext cx="35306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bg1"/>
                </a:solidFill>
                <a:latin typeface="+mj-lt"/>
              </a:rPr>
              <a:t>[00]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[Показатель с источником]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324100"/>
            <a:ext cx="35306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30700" y="2324100"/>
            <a:ext cx="3530600" cy="2857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[Показатель с источником]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30700" y="2324100"/>
            <a:ext cx="35306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51800" y="2324100"/>
            <a:ext cx="3530600" cy="2857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[Показатель с источником]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51800" y="2324100"/>
            <a:ext cx="35306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Страницы истории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Чем мы гордимся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[Человек]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известен]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[Открытие]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[В чём значение]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[Место]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знаменито]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Россия">
      <a:dk1>
        <a:srgbClr val="14213D"/>
      </a:dk1>
      <a:lt1>
        <a:srgbClr val="FFFFFF"/>
      </a:lt1>
      <a:dk2>
        <a:srgbClr val="5A657C"/>
      </a:dk2>
      <a:lt2>
        <a:srgbClr val="EEF1F7"/>
      </a:lt2>
      <a:accent1>
        <a:srgbClr val="0B3D91"/>
      </a:accent1>
      <a:accent2>
        <a:srgbClr val="D52B1E"/>
      </a:accent2>
      <a:accent3>
        <a:srgbClr val="D5DBE8"/>
      </a:accent3>
      <a:accent4>
        <a:srgbClr val="C9A227"/>
      </a:accent4>
      <a:accent5>
        <a:srgbClr val="D52B1E"/>
      </a:accent5>
      <a:accent6>
        <a:srgbClr val="0B3D91"/>
      </a:accent6>
      <a:hlink>
        <a:srgbClr val="0B3D91"/>
      </a:hlink>
      <a:folHlink>
        <a:srgbClr val="5A657C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