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Подсказки лежат здесь, в заметках. Говорите своими словами, слайд только помогает.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15 секунд. Назовите три части и переходите к первой.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Цель и задачи совпадают с введением реферата.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Определение своими словами, затем виды и один пример.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Не называйте все даты, выберите поворотную. Если истории в теме нет, замените слайд сравнением.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Ваше мнение здесь важнее пересказа.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250" y="1619250"/>
            <a:ext cx="8953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250" y="4034790"/>
            <a:ext cx="8953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8953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0" y="4034790"/>
            <a:ext cx="8953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9250" y="571500"/>
            <a:ext cx="2667000" cy="40005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53500" y="0"/>
            <a:ext cx="3238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953500" y="0"/>
            <a:ext cx="571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реферата]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Дисциплина: [название]. [Вуз или колледж,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250" y="1543050"/>
            <a:ext cx="8953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РЕФЕРАТ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пойдёт речь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0150" y="18478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часть темы]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0150" y="28384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часть темы]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0150" y="38290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часть темы]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реферата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57200" y="1466850"/>
            <a:ext cx="393382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Цель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нужно раскрыть]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38675" y="1466850"/>
            <a:ext cx="393382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Задачи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[Изучить источники]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[Сравнить подходы]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[Сделать вывод]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[Первая часть. Что это такое и из чего состоит]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14850" y="22288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1752600" y="2552700"/>
            <a:ext cx="5524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1752600" y="25527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4514850" y="25527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7277100" y="25527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2514600" y="142875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2876550"/>
            <a:ext cx="25908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19450" y="2876550"/>
            <a:ext cx="25908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81700" y="2876550"/>
            <a:ext cx="25908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[Вторая часть. Как это развивалось]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изменилось в итоге]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457200" y="2847975"/>
            <a:ext cx="81153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1347788" y="27241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14350" y="1419225"/>
            <a:ext cx="2295525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3376612" y="27241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543175" y="3095625"/>
            <a:ext cx="2295525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5405438" y="27241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1419225"/>
            <a:ext cx="2295525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Oval 11"/>
          <p:cNvSpPr/>
          <p:nvPr/>
        </p:nvSpPr>
        <p:spPr>
          <a:xfrm>
            <a:off x="7434262" y="27241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0825" y="3095625"/>
            <a:ext cx="2295525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[Третья часть. Какие есть точки зрения]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5391150"/>
            <a:ext cx="81153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[С чем вы согласны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57200" y="1038225"/>
            <a:ext cx="393382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[Подход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[Минус]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38675" y="1038225"/>
            <a:ext cx="393382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2]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Oval 2"/>
          <p:cNvSpPr/>
          <p:nvPr/>
        </p:nvSpPr>
        <p:spPr>
          <a:xfrm>
            <a:off x="4572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0150" y="18478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первой части]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0150" y="28384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второй части]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0150" y="3829050"/>
            <a:ext cx="73723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третьей части]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8115300" cy="56388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[Автор И. О. Название книги. Город : Издательство, год. Число страниц]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[Автор И. О. Название статьи // Журнал. Год. № 0. С. 00-00]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[Название материала : сайт. URL: адрес (дата обращения: дата)]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05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Терракота">
      <a:dk1>
        <a:srgbClr val="33221A"/>
      </a:dk1>
      <a:lt1>
        <a:srgbClr val="FFFAF5"/>
      </a:lt1>
      <a:dk2>
        <a:srgbClr val="7A6355"/>
      </a:dk2>
      <a:lt2>
        <a:srgbClr val="F8EADF"/>
      </a:lt2>
      <a:accent1>
        <a:srgbClr val="B5532C"/>
      </a:accent1>
      <a:accent2>
        <a:srgbClr val="DC8F5F"/>
      </a:accent2>
      <a:accent3>
        <a:srgbClr val="EED9C9"/>
      </a:accent3>
      <a:accent4>
        <a:srgbClr val="3E6259"/>
      </a:accent4>
      <a:accent5>
        <a:srgbClr val="DC8F5F"/>
      </a:accent5>
      <a:accent6>
        <a:srgbClr val="B5532C"/>
      </a:accent6>
      <a:hlink>
        <a:srgbClr val="B5532C"/>
      </a:hlink>
      <a:folHlink>
        <a:srgbClr val="7A6355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Реферат.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