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Цель и задачи совпадают с введением реферата.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99060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48150"/>
            <a:ext cx="99060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99060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248150"/>
            <a:ext cx="99060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реферата]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990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РЕФЕРАТ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реферата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1452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Цель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нужно раскрыть]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1452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Задачи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[Изучить источники]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[Сравнить подходы]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[Сделать вывод]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765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0037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7642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2422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2422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24225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956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ёплый песок">
      <a:dk1>
        <a:srgbClr val="2F2618"/>
      </a:dk1>
      <a:lt1>
        <a:srgbClr val="FBF6EC"/>
      </a:lt1>
      <a:dk2>
        <a:srgbClr val="75664E"/>
      </a:dk2>
      <a:lt2>
        <a:srgbClr val="F3E9D6"/>
      </a:lt2>
      <a:accent1>
        <a:srgbClr val="A9762B"/>
      </a:accent1>
      <a:accent2>
        <a:srgbClr val="D2A863"/>
      </a:accent2>
      <a:accent3>
        <a:srgbClr val="E5D7BC"/>
      </a:accent3>
      <a:accent4>
        <a:srgbClr val="7A3E22"/>
      </a:accent4>
      <a:accent5>
        <a:srgbClr val="D2A863"/>
      </a:accent5>
      <a:accent6>
        <a:srgbClr val="A9762B"/>
      </a:accent6>
      <a:hlink>
        <a:srgbClr val="A9762B"/>
      </a:hlink>
      <a:folHlink>
        <a:srgbClr val="75664E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Реферат.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