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Требования школы важнее этого порядка.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Расскажите, почему выбрали тему. Живая причина звучит лучше общих слов.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Цель должна быть проверяемой: в конце вы скажете, достигнута ли 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Не у каждой темы есть гипотеза. Если у вашей нет, удалите этот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Коротко, на этом слайде не задерживайтесь.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данные меняются в PowerPoint. Назовите, сколько человек участвовало.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Покажите сам продукт: фото, ссылку или настоящую вещь в руках.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00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00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00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00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23850"/>
            <a:ext cx="9525000" cy="7620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6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1772900" y="0"/>
            <a:ext cx="419100" cy="10477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772900" y="1104900"/>
            <a:ext cx="419100" cy="571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772900" y="1733550"/>
            <a:ext cx="419100" cy="28575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Snip Single Corner Rectangle 5"/>
          <p:cNvSpPr/>
          <p:nvPr/>
        </p:nvSpPr>
        <p:spPr>
          <a:xfrm>
            <a:off x="0" y="266700"/>
            <a:ext cx="10572750" cy="876300"/>
          </a:xfrm>
          <a:prstGeom prst="snip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Индивидуальный проект. [Школа или колледж, класс или группа,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Руководитель проекта]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00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ИНДИВИДУАЛЬНЫЙ ПРОЕКТ</a:t>
            </a:r>
          </a:p>
        </p:txBody>
      </p:sp>
    </p:spTree>
  </p:cSld>
  <p:clrMapOvr>
    <a:masterClrMapping/>
  </p:clrMapOvr>
  <p:transition spd="med">
    <p:cover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проблему решает проект,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Почему. [Почему вы выбрали эту тему]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543050"/>
            <a:ext cx="5362575" cy="361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происходит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вы заметили сами]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96025" y="1543050"/>
            <a:ext cx="5362575" cy="361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Кому это важно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[Кому полезен результат]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у них изменится]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cover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проекта и задачи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Цель. [Что получить в итоге: создать, выяснить, составить]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638300"/>
            <a:ext cx="35433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прочитать и у кого узнать]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4400550" y="1638300"/>
            <a:ext cx="35433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2435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Провести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[Опрос, опыт, сравнение]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8115300" y="1638300"/>
            <a:ext cx="35433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3910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Создать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сделать своими руками]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cover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как её проверить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971675"/>
            <a:ext cx="5362575" cy="361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Гипотеза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[Если сделать так, то получится вот так]</a:t>
            </a:r>
          </a:p>
        </p:txBody>
      </p:sp>
      <p:sp>
        <p:nvSpPr>
          <p:cNvPr id="5" name="Rectangle 4"/>
          <p:cNvSpPr/>
          <p:nvPr/>
        </p:nvSpPr>
        <p:spPr>
          <a:xfrm>
            <a:off x="6296025" y="1971675"/>
            <a:ext cx="5362575" cy="361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проверяли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[Опрос, эксперимент, наблюдение]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[Сколько участников или опытов]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cover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работы над проектом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8305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[Выбор темы и план]</a:t>
            </a:r>
          </a:p>
        </p:txBody>
      </p:sp>
      <p:sp>
        <p:nvSpPr>
          <p:cNvPr id="6" name="Oval 5"/>
          <p:cNvSpPr/>
          <p:nvPr/>
        </p:nvSpPr>
        <p:spPr>
          <a:xfrm>
            <a:off x="377761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6131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[Сбор материала]</a:t>
            </a:r>
          </a:p>
        </p:txBody>
      </p:sp>
      <p:sp>
        <p:nvSpPr>
          <p:cNvPr id="8" name="Oval 7"/>
          <p:cNvSpPr/>
          <p:nvPr/>
        </p:nvSpPr>
        <p:spPr>
          <a:xfrm>
            <a:off x="59721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5587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[Опрос или опыт]</a:t>
            </a:r>
          </a:p>
        </p:txBody>
      </p:sp>
      <p:sp>
        <p:nvSpPr>
          <p:cNvPr id="10" name="Oval 9"/>
          <p:cNvSpPr/>
          <p:nvPr/>
        </p:nvSpPr>
        <p:spPr>
          <a:xfrm>
            <a:off x="816673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5043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[Создание продукта]</a:t>
            </a:r>
          </a:p>
        </p:txBody>
      </p:sp>
      <p:sp>
        <p:nvSpPr>
          <p:cNvPr id="12" name="Oval 11"/>
          <p:cNvSpPr/>
          <p:nvPr/>
        </p:nvSpPr>
        <p:spPr>
          <a:xfrm>
            <a:off x="1036129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4499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[Выводы и защита]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cover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показал опрос или опыт]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[Подтвердилась ли гипотеза]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цифра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удивило]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[Вопрос опроса], [сколько человек]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cover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 проекта: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снимок продукта]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получилось: буклет, сайт, модель, видео]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может применить]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и когда]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cover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Польза. [Кому и как пригодится результат]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[Цель достигнута: что получено]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[Гипотеза подтвердилась или нет, и почему]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[Чему вы научились и что сделали бы иначе]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cover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cover dir="l"/>
  </p:transition>
</p:sld>
</file>

<file path=ppt/theme/theme1.xml><?xml version="1.0" encoding="utf-8"?>
<a:theme xmlns:a="http://schemas.openxmlformats.org/drawingml/2006/main" name="Office Theme">
  <a:themeElements>
    <a:clrScheme name="Scribo Яркие блоки">
      <a:dk1>
        <a:srgbClr val="1B1B2F"/>
      </a:dk1>
      <a:lt1>
        <a:srgbClr val="FFFFFF"/>
      </a:lt1>
      <a:dk2>
        <a:srgbClr val="5A5A72"/>
      </a:dk2>
      <a:lt2>
        <a:srgbClr val="FFF3D6"/>
      </a:lt2>
      <a:accent1>
        <a:srgbClr val="FF4D6D"/>
      </a:accent1>
      <a:accent2>
        <a:srgbClr val="FFB703"/>
      </a:accent2>
      <a:accent3>
        <a:srgbClr val="F1E3C0"/>
      </a:accent3>
      <a:accent4>
        <a:srgbClr val="3A86FF"/>
      </a:accent4>
      <a:accent5>
        <a:srgbClr val="FFB703"/>
      </a:accent5>
      <a:accent6>
        <a:srgbClr val="FF4D6D"/>
      </a:accent6>
      <a:hlink>
        <a:srgbClr val="FF4D6D"/>
      </a:hlink>
      <a:folHlink>
        <a:srgbClr val="5A5A72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