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9"/>
    <p:sldId id="258" r:id="rId10"/>
    <p:sldId id="259" r:id="rId11"/>
    <p:sldId id="260" r:id="rId12"/>
    <p:sldId id="261" r:id="rId13"/>
    <p:sldId id="262" r:id="rId14"/>
    <p:sldId id="263" r:id="rId15"/>
    <p:sldId id="264" r:id="rId16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notesMaster" Target="notesMasters/notesMaster1.xml"/><Relationship Id="rId9" Type="http://schemas.openxmlformats.org/officeDocument/2006/relationships/slide" Target="slides/slide2.xml"/><Relationship Id="rId10" Type="http://schemas.openxmlformats.org/officeDocument/2006/relationships/slide" Target="slides/slide3.xml"/><Relationship Id="rId11" Type="http://schemas.openxmlformats.org/officeDocument/2006/relationships/slide" Target="slides/slide4.xml"/><Relationship Id="rId12" Type="http://schemas.openxmlformats.org/officeDocument/2006/relationships/slide" Target="slides/slide5.xml"/><Relationship Id="rId13" Type="http://schemas.openxmlformats.org/officeDocument/2006/relationships/slide" Target="slides/slide6.xml"/><Relationship Id="rId14" Type="http://schemas.openxmlformats.org/officeDocument/2006/relationships/slide" Target="slides/slide7.xml"/><Relationship Id="rId15" Type="http://schemas.openxmlformats.org/officeDocument/2006/relationships/slide" Target="slides/slide8.xml"/><Relationship Id="rId16" Type="http://schemas.openxmlformats.org/officeDocument/2006/relationships/slide" Target="slides/slide9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Показатель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</c:spPr>
          </c:dPt>
          <c:dPt>
            <c:idx val="1"/>
            <c:spPr>
              <a:solidFill>
                <a:schemeClr val="accent2"/>
              </a:solidFill>
            </c:spPr>
          </c:dPt>
          <c:dPt>
            <c:idx val="2"/>
            <c:spPr>
              <a:solidFill>
                <a:schemeClr val="accent4"/>
              </a:solidFill>
            </c:spPr>
          </c:dPt>
          <c:dPt>
            <c:idx val="3"/>
            <c:spPr>
              <a:solidFill>
                <a:schemeClr val="tx2"/>
              </a:solidFill>
            </c:spPr>
          </c:dPt>
          <c:cat>
            <c:strRef>
              <c:f>Sheet1!$A$2:$A$5</c:f>
              <c:strCache>
                <c:ptCount val="4"/>
                <c:pt idx="0">
                  <c:v>[Вариант 1]</c:v>
                </c:pt>
                <c:pt idx="1">
                  <c:v>[Вариант 2]</c:v>
                </c:pt>
                <c:pt idx="2">
                  <c:v>[Вариант 3]</c:v>
                </c:pt>
                <c:pt idx="3">
                  <c:v>[Другое]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45</c:v>
                </c:pt>
                <c:pt idx="1">
                  <c:v>25</c:v>
                </c:pt>
                <c:pt idx="2">
                  <c:v>20</c:v>
                </c:pt>
                <c:pt idx="3">
                  <c:v>10</c:v>
                </c:pt>
              </c:numCache>
            </c:numRef>
          </c:val>
        </c:ser>
        <c:dLbls>
          <c:txPr>
            <a:bodyPr/>
            <a:lstStyle/>
            <a:p>
              <a:pPr>
                <a:defRPr sz="1300" b="1">
                  <a:solidFill>
                    <a:schemeClr val="bg1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legend>
      <c:legendPos/>
      <c:layout/>
      <c:overlay val="0"/>
    </c:legend>
    <c:plotVisOnly val="1"/>
    <c:dispBlanksAs val="gap"/>
    <c:showDLblsOverMax val="0"/>
  </c:chart>
  <c:txPr>
    <a:bodyPr/>
    <a:lstStyle/>
    <a:p>
      <a:pPr>
        <a:defRPr sz="1300">
          <a:solidFill>
            <a:schemeClr val="tx1"/>
          </a:solidFill>
        </a:defRPr>
      </a:pPr>
      <a:endParaRPr/>
    </a:p>
  </c:txPr>
  <c:externalData r:id="rId1">
    <c:autoUpdate val="0"/>
  </c:externalData>
</c:chartSpace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Как пользоваться шаблоном. Всё в квадратных скобках замените своим. В заметках подсказка, что сказать. Лишний слайд удалите. Требования школы важнее этого порядка.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Расскажите, почему выбрали тему. Живая причина звучит лучше общих слов.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Цель должна быть проверяемой: в конце вы скажете, достигнута ли она.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30 секунд. Не у каждой темы есть гипотеза. Если у вашей нет, удалите этот слайд.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20 секунд. Коротко, на этом слайде не задерживайтесь.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График настоящий, данные меняются в PowerPoint. Назовите, сколько человек участвовало.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Что сказать, минута. Покажите сам продукт: фото, ссылку или настоящую вещь в руках.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619250"/>
            <a:ext cx="6381750" cy="2244090"/>
          </a:xfrm>
        </p:spPr>
        <p:txBody>
          <a:bodyPr lIns="0" tIns="0" rIns="0" bIns="0" anchor="b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034790"/>
            <a:ext cx="6381750" cy="1375410"/>
          </a:xfrm>
        </p:spPr>
        <p:txBody>
          <a:bodyPr lIns="0" tIns="0" rIns="0" bIns="0" anchor="t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Rectangle 3"/>
          <p:cNvSpPr/>
          <p:nvPr/>
        </p:nvSpPr>
        <p:spPr>
          <a:xfrm>
            <a:off x="7429500" y="0"/>
            <a:ext cx="2857500" cy="381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0382250" y="0"/>
            <a:ext cx="1809750" cy="21907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0382250" y="2286000"/>
            <a:ext cx="1809750" cy="4572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429500" y="3905250"/>
            <a:ext cx="2857500" cy="29527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Разделитель и финал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19250"/>
            <a:ext cx="6381750" cy="2244090"/>
          </a:xfrm>
        </p:spPr>
        <p:txBody>
          <a:bodyPr anchor="b" lIns="0" tIns="0" rIns="0" bIns="0" wrap="square">
            <a:normAutofit/>
          </a:bodyPr>
          <a:lstStyle>
            <a:lvl1pPr marL="0" indent="0" algn="l">
              <a:buNone/>
              <a:defRPr sz="4000" b="1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034790"/>
            <a:ext cx="6381750" cy="1375410"/>
          </a:xfrm>
        </p:spPr>
        <p:txBody>
          <a:bodyPr anchor="t" lIns="0" tIns="0" rIns="0" bIns="0" wrap="square">
            <a:normAutofit/>
          </a:bodyPr>
          <a:lstStyle>
            <a:lvl1pPr marL="0" indent="0" algn="l">
              <a:buNone/>
              <a:defRPr sz="1800" b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3"/>
          <p:cNvSpPr/>
          <p:nvPr/>
        </p:nvSpPr>
        <p:spPr>
          <a:xfrm>
            <a:off x="7429500" y="0"/>
            <a:ext cx="2857500" cy="3810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Rectangle 4"/>
          <p:cNvSpPr/>
          <p:nvPr/>
        </p:nvSpPr>
        <p:spPr>
          <a:xfrm>
            <a:off x="10382250" y="0"/>
            <a:ext cx="1809750" cy="21907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0382250" y="2286000"/>
            <a:ext cx="1809750" cy="4572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7429500" y="3905250"/>
            <a:ext cx="2857500" cy="295275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Обыч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152400"/>
            <a:ext cx="10953750" cy="800100"/>
          </a:xfrm>
        </p:spPr>
        <p:txBody>
          <a:bodyPr lIns="0" tIns="0" rIns="0" bIns="0" anchor="ctr" wrap="square">
            <a:normAutofit/>
          </a:bodyPr>
          <a:lstStyle>
            <a:lvl1pPr marL="0" indent="0" algn="l">
              <a:buNone/>
              <a:defRPr sz="28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12192000" cy="11049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/>
          <a:lstStyle/>
          <a:p>
            <a:pPr algn="ctr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3" Type="http://schemas.openxmlformats.org/officeDocument/2006/relationships/slideLayout" Target="../slideLayouts/slideLayout3.xml"/><Relationship Id="rId6" Type="http://schemas.openxmlformats.org/officeDocument/2006/relationships/slideLayout" Target="../slideLayouts/slideLayout6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0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0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1" r:id="rId3"/>
    <p:sldLayoutId id="2147483654" r:id="rId6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Relationship Id="rId3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t>[Тема проекта]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t>Индивидуальный проект. [Школа или колледж, класс или группа, год]</a:t>
            </a:r>
          </a:p>
          <a:p>
            <a:pPr>
              <a:spcBef>
                <a:spcPts val="1000"/>
              </a:spcBef>
            </a:pPr>
            <a:r>
              <a:rPr b="1"/>
              <a:t>[Фамилия Имя]</a:t>
            </a:r>
          </a:p>
          <a:p>
            <a:r>
              <a:t>[Класс. Руководитель проекта]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543050"/>
            <a:ext cx="6381750" cy="247650"/>
          </a:xfrm>
          <a:prstGeom prst="rect">
            <a:avLst/>
          </a:prstGeom>
          <a:noFill/>
        </p:spPr>
        <p:txBody>
          <a:bodyPr wrap="square" anchor="t" lIns="0" tIns="0" rIns="0" bIns="0">
            <a:spAutoFit/>
          </a:bodyPr>
          <a:lstStyle/>
          <a:p>
            <a:pPr algn="l">
              <a:lnSpc>
                <a:spcPct val="108000"/>
              </a:lnSpc>
            </a:pPr>
            <a:r>
              <a:rPr sz="1200" b="1" i="0">
                <a:solidFill>
                  <a:schemeClr val="accent1"/>
                </a:solidFill>
              </a:rPr>
              <a:t>ИНДИВИДУАЛЬНЫЙ ПРОЕКТ</a:t>
            </a:r>
          </a:p>
        </p:txBody>
      </p:sp>
    </p:spTree>
  </p:cSld>
  <p:clrMapOvr>
    <a:masterClrMapping/>
  </p:clrMapOvr>
  <p:transition spd="med">
    <p:push dir="l"/>
  </p:transition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[Какую проблему решает проект, одной фразой]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bg1"/>
                </a:solidFill>
              </a:rPr>
              <a:t>Почему. [Почему вы выбрали эту тему]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466850"/>
            <a:ext cx="5362575" cy="3619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Что происходит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[Факт или цифра с источником]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[Что вы заметили сами]</a:t>
            </a:r>
          </a:p>
        </p:txBody>
      </p:sp>
      <p:sp>
        <p:nvSpPr>
          <p:cNvPr id="5" name="Rectangle 4"/>
          <p:cNvSpPr/>
          <p:nvPr/>
        </p:nvSpPr>
        <p:spPr>
          <a:xfrm>
            <a:off x="6219825" y="1466850"/>
            <a:ext cx="5362575" cy="3619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Кому это важно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[Кому полезен результат]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[Что у них изменится]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2</a:t>
            </a:fld>
          </a:p>
        </p:txBody>
      </p:sp>
    </p:spTree>
  </p:cSld>
  <p:clrMapOvr>
    <a:masterClrMapping/>
  </p:clrMapOvr>
  <p:transition spd="med">
    <p:push dir="l"/>
  </p:transition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Цель проекта и задачи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bg1"/>
                </a:solidFill>
              </a:rPr>
              <a:t>Цель. [Что получить в итоге: создать, выяснить, составить]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1562100"/>
            <a:ext cx="3543300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bg1"/>
                </a:solidFill>
                <a:latin typeface="+mj-lt"/>
              </a:rPr>
              <a:t>1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400" b="1" i="0">
                <a:solidFill>
                  <a:schemeClr val="bg1"/>
                </a:solidFill>
                <a:latin typeface="+mj-lt"/>
              </a:rPr>
              <a:t>Изучить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bg1"/>
                </a:solidFill>
              </a:rPr>
              <a:t>[Что прочитать и у кого узнать]</a:t>
            </a:r>
          </a:p>
        </p:txBody>
      </p:sp>
      <p:sp>
        <p:nvSpPr>
          <p:cNvPr id="5" name="Rectangle 4"/>
          <p:cNvSpPr/>
          <p:nvPr/>
        </p:nvSpPr>
        <p:spPr>
          <a:xfrm>
            <a:off x="4324350" y="1562100"/>
            <a:ext cx="3543300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bg1"/>
                </a:solidFill>
                <a:latin typeface="+mj-lt"/>
              </a:rPr>
              <a:t>2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400" b="1" i="0">
                <a:solidFill>
                  <a:schemeClr val="bg1"/>
                </a:solidFill>
                <a:latin typeface="+mj-lt"/>
              </a:rPr>
              <a:t>Провести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bg1"/>
                </a:solidFill>
              </a:rPr>
              <a:t>[Опрос, опыт, сравнение]</a:t>
            </a:r>
          </a:p>
        </p:txBody>
      </p:sp>
      <p:sp>
        <p:nvSpPr>
          <p:cNvPr id="6" name="Rectangle 5"/>
          <p:cNvSpPr/>
          <p:nvPr/>
        </p:nvSpPr>
        <p:spPr>
          <a:xfrm>
            <a:off x="8039100" y="1562100"/>
            <a:ext cx="3543300" cy="3429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3000" b="1" i="0">
                <a:solidFill>
                  <a:schemeClr val="bg1"/>
                </a:solidFill>
                <a:latin typeface="+mj-lt"/>
              </a:rPr>
              <a:t>3</a:t>
            </a:r>
          </a:p>
          <a:p>
            <a:pPr algn="l">
              <a:lnSpc>
                <a:spcPct val="108000"/>
              </a:lnSpc>
              <a:spcBef>
                <a:spcPts val="200"/>
              </a:spcBef>
            </a:pPr>
            <a:r>
              <a:rPr sz="2400" b="1" i="0">
                <a:solidFill>
                  <a:schemeClr val="bg1"/>
                </a:solidFill>
                <a:latin typeface="+mj-lt"/>
              </a:rPr>
              <a:t>Создать</a:t>
            </a:r>
          </a:p>
          <a:p>
            <a:pPr algn="l">
              <a:lnSpc>
                <a:spcPct val="108000"/>
              </a:lnSpc>
              <a:spcBef>
                <a:spcPts val="600"/>
              </a:spcBef>
            </a:pPr>
            <a:r>
              <a:rPr sz="2000" b="0" i="0">
                <a:solidFill>
                  <a:schemeClr val="bg1"/>
                </a:solidFill>
              </a:rPr>
              <a:t>[Что сделать своими руками]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3</a:t>
            </a:fld>
          </a:p>
        </p:txBody>
      </p:sp>
    </p:spTree>
  </p:cSld>
  <p:clrMapOvr>
    <a:masterClrMapping/>
  </p:clrMapOvr>
  <p:transition spd="med">
    <p:push dir="l"/>
  </p:transition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Гипотеза и как её проверить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895475"/>
            <a:ext cx="5362575" cy="3619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Гипотеза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[Если сделать так, то получится вот так]</a:t>
            </a:r>
          </a:p>
        </p:txBody>
      </p:sp>
      <p:sp>
        <p:nvSpPr>
          <p:cNvPr id="4" name="Rectangle 3"/>
          <p:cNvSpPr/>
          <p:nvPr/>
        </p:nvSpPr>
        <p:spPr>
          <a:xfrm>
            <a:off x="6219825" y="1895475"/>
            <a:ext cx="5362575" cy="36195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t" wrap="square" lIns="209550" tIns="190500" rIns="190500" bIns="152400">
            <a:normAutofit/>
          </a:bodyPr>
          <a:lstStyle/>
          <a:p>
            <a:pPr algn="l">
              <a:lnSpc>
                <a:spcPct val="108000"/>
              </a:lnSpc>
            </a:pPr>
            <a:r>
              <a:rPr sz="2400" b="1" i="0">
                <a:solidFill>
                  <a:schemeClr val="bg1"/>
                </a:solidFill>
                <a:latin typeface="+mj-lt"/>
              </a:rPr>
              <a:t>Как проверяли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[Опрос, эксперимент, наблюдение]</a:t>
            </a:r>
          </a:p>
          <a:p>
            <a:pPr algn="l" marL="190500" indent="-190500">
              <a:lnSpc>
                <a:spcPct val="108000"/>
              </a:lnSpc>
              <a:spcBef>
                <a:spcPts val="600"/>
              </a:spcBef>
              <a:buClr>
                <a:schemeClr val="bg1"/>
              </a:buClr>
              <a:buChar char="•"/>
            </a:pPr>
            <a:r>
              <a:rPr sz="2000" b="0" i="0">
                <a:solidFill>
                  <a:schemeClr val="bg1"/>
                </a:solidFill>
              </a:rPr>
              <a:t>[Сколько участников или опытов]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4</a:t>
            </a:fld>
          </a:p>
        </p:txBody>
      </p:sp>
    </p:spTree>
  </p:cSld>
  <p:clrMapOvr>
    <a:masterClrMapping/>
  </p:clrMapOvr>
  <p:transition spd="med">
    <p:push dir="l"/>
  </p:transition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Этапы работы над проектом</a:t>
            </a:r>
          </a:p>
        </p:txBody>
      </p:sp>
      <p:cxnSp>
        <p:nvCxnSpPr>
          <p:cNvPr id="3" name="Connector 2"/>
          <p:cNvCxnSpPr/>
          <p:nvPr/>
        </p:nvCxnSpPr>
        <p:spPr>
          <a:xfrm>
            <a:off x="609600" y="3705225"/>
            <a:ext cx="10972800" cy="0"/>
          </a:xfrm>
          <a:prstGeom prst="line">
            <a:avLst/>
          </a:prstGeom>
          <a:ln w="31750">
            <a:solidFill>
              <a:schemeClr val="accent1"/>
            </a:solidFill>
          </a:ln>
        </p:spPr>
      </p:cxnSp>
      <p:sp>
        <p:nvSpPr>
          <p:cNvPr id="4" name="Oval 3"/>
          <p:cNvSpPr/>
          <p:nvPr/>
        </p:nvSpPr>
        <p:spPr>
          <a:xfrm>
            <a:off x="1583055" y="3581400"/>
            <a:ext cx="247650" cy="24765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666750" y="2276475"/>
            <a:ext cx="2461260" cy="118110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[Месяц]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[Выбор темы и план]</a:t>
            </a:r>
          </a:p>
        </p:txBody>
      </p:sp>
      <p:sp>
        <p:nvSpPr>
          <p:cNvPr id="6" name="Oval 5"/>
          <p:cNvSpPr/>
          <p:nvPr/>
        </p:nvSpPr>
        <p:spPr>
          <a:xfrm>
            <a:off x="3777615" y="3581400"/>
            <a:ext cx="247650" cy="24765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2861310" y="3952875"/>
            <a:ext cx="2461260" cy="11811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[Месяц]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[Сбор материала]</a:t>
            </a:r>
          </a:p>
        </p:txBody>
      </p:sp>
      <p:sp>
        <p:nvSpPr>
          <p:cNvPr id="8" name="Oval 7"/>
          <p:cNvSpPr/>
          <p:nvPr/>
        </p:nvSpPr>
        <p:spPr>
          <a:xfrm>
            <a:off x="5972175" y="3581400"/>
            <a:ext cx="247650" cy="24765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5055870" y="2276475"/>
            <a:ext cx="2461260" cy="118110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[Месяц]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[Опрос или опыт]</a:t>
            </a:r>
          </a:p>
        </p:txBody>
      </p:sp>
      <p:sp>
        <p:nvSpPr>
          <p:cNvPr id="10" name="Oval 9"/>
          <p:cNvSpPr/>
          <p:nvPr/>
        </p:nvSpPr>
        <p:spPr>
          <a:xfrm>
            <a:off x="8166735" y="3581400"/>
            <a:ext cx="247650" cy="247650"/>
          </a:xfrm>
          <a:prstGeom prst="ellipse">
            <a:avLst/>
          </a:prstGeom>
          <a:solidFill>
            <a:schemeClr val="accent2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7250430" y="3952875"/>
            <a:ext cx="2461260" cy="118110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[Месяц]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[Создание продукта]</a:t>
            </a:r>
          </a:p>
        </p:txBody>
      </p:sp>
      <p:sp>
        <p:nvSpPr>
          <p:cNvPr id="12" name="Oval 11"/>
          <p:cNvSpPr/>
          <p:nvPr/>
        </p:nvSpPr>
        <p:spPr>
          <a:xfrm>
            <a:off x="10361295" y="3581400"/>
            <a:ext cx="247650" cy="247650"/>
          </a:xfrm>
          <a:prstGeom prst="ellipse">
            <a:avLst/>
          </a:prstGeom>
          <a:solidFill>
            <a:schemeClr val="accent1"/>
          </a:solidFill>
          <a:ln w="38100">
            <a:solidFill>
              <a:schemeClr val="bg1"/>
            </a:solidFill>
          </a:ln>
        </p:spPr>
        <p:txBody>
          <a:bodyPr rtlCol="0" anchor="ctr"/>
          <a:lstStyle/>
          <a:p>
            <a:pPr algn="ctr"/>
          </a:p>
        </p:txBody>
      </p:sp>
      <p:sp>
        <p:nvSpPr>
          <p:cNvPr id="13" name="TextBox 12"/>
          <p:cNvSpPr txBox="1"/>
          <p:nvPr/>
        </p:nvSpPr>
        <p:spPr>
          <a:xfrm>
            <a:off x="9444990" y="2276475"/>
            <a:ext cx="2461260" cy="1181100"/>
          </a:xfrm>
          <a:prstGeom prst="rect">
            <a:avLst/>
          </a:prstGeom>
          <a:noFill/>
        </p:spPr>
        <p:txBody>
          <a:bodyPr wrap="square" anchor="b" lIns="0" tIns="0" rIns="0" bIns="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accent1"/>
                </a:solidFill>
                <a:latin typeface="+mj-lt"/>
              </a:rPr>
              <a:t>[Месяц]</a:t>
            </a:r>
          </a:p>
          <a:p>
            <a:pPr algn="ctr">
              <a:lnSpc>
                <a:spcPct val="108000"/>
              </a:lnSpc>
              <a:spcBef>
                <a:spcPts val="300"/>
              </a:spcBef>
            </a:pPr>
            <a:r>
              <a:rPr sz="1700" b="0" i="0">
                <a:solidFill>
                  <a:schemeClr val="tx1"/>
                </a:solidFill>
              </a:rPr>
              <a:t>[Выводы и защита]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5</a:t>
            </a:fld>
          </a:p>
        </p:txBody>
      </p:sp>
    </p:spTree>
  </p:cSld>
  <p:clrMapOvr>
    <a:masterClrMapping/>
  </p:clrMapOvr>
  <p:transition spd="med">
    <p:push dir="l"/>
  </p:transition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Результаты. [Что показал опрос или опыт]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bg1"/>
                </a:solidFill>
              </a:rPr>
              <a:t>Вывод. [Подтвердилась ли гипотеза]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09600" y="1447800"/>
            <a:ext cx="3238500" cy="36576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[Главная цифра словами]</a:t>
            </a:r>
          </a:p>
          <a:p>
            <a:pPr algn="l" marL="190500" indent="-190500">
              <a:lnSpc>
                <a:spcPct val="108000"/>
              </a:lnSpc>
              <a:spcBef>
                <a:spcPts val="1400"/>
              </a:spcBef>
              <a:buClr>
                <a:schemeClr val="accent1"/>
              </a:buClr>
              <a:buChar char="•"/>
            </a:pPr>
            <a:r>
              <a:rPr sz="2000" b="0" i="0">
                <a:solidFill>
                  <a:schemeClr val="tx1"/>
                </a:solidFill>
              </a:rPr>
              <a:t>[Что удивило]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076700" y="1352550"/>
            <a:ext cx="7505700" cy="476250"/>
          </a:xfrm>
          <a:prstGeom prst="rect">
            <a:avLst/>
          </a:prstGeom>
          <a:noFill/>
        </p:spPr>
        <p:txBody>
          <a:bodyPr wrap="square" anchor="t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1500" b="1" i="0">
                <a:solidFill>
                  <a:schemeClr val="tx1"/>
                </a:solidFill>
              </a:rPr>
              <a:t>[Вопрос опроса], [сколько человек]</a:t>
            </a:r>
          </a:p>
          <a:p>
            <a:pPr algn="l">
              <a:lnSpc>
                <a:spcPct val="108000"/>
              </a:lnSpc>
            </a:pPr>
            <a:r>
              <a:rPr sz="1100" b="0" i="0">
                <a:solidFill>
                  <a:schemeClr val="tx2"/>
                </a:solidFill>
              </a:rPr>
              <a:t>[Значения для примера. Правая кнопка на графике, «Изменить данные»]</a:t>
            </a:r>
          </a:p>
        </p:txBody>
      </p:sp>
      <p:graphicFrame>
        <p:nvGraphicFramePr>
          <p:cNvPr id="6" name="Chart 5"/>
          <p:cNvGraphicFramePr>
            <a:graphicFrameLocks noGrp="1"/>
          </p:cNvGraphicFramePr>
          <p:nvPr/>
        </p:nvGraphicFramePr>
        <p:xfrm>
          <a:off x="4076700" y="1828800"/>
          <a:ext cx="7505700" cy="33718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6</a:t>
            </a:fld>
          </a:p>
        </p:txBody>
      </p:sp>
    </p:spTree>
  </p:cSld>
  <p:clrMapOvr>
    <a:masterClrMapping/>
  </p:clrMapOvr>
  <p:transition spd="med">
    <p:push dir="l"/>
  </p:transition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Продукт проекта: [название]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1352550"/>
            <a:ext cx="5486400" cy="4705350"/>
          </a:xfrm>
          <a:prstGeom prst="rect">
            <a:avLst/>
          </a:prstGeom>
          <a:solidFill>
            <a:schemeClr val="bg2"/>
          </a:solidFill>
          <a:ln w="15875">
            <a:solidFill>
              <a:schemeClr val="accent1"/>
            </a:solidFill>
            <a:prstDash val="dash"/>
          </a:ln>
        </p:spPr>
        <p:txBody>
          <a:bodyPr rtlCol="0" anchor="ctr" wrap="square" lIns="190500" tIns="76200" rIns="190500" bIns="76200">
            <a:normAutofit/>
          </a:bodyPr>
          <a:lstStyle/>
          <a:p>
            <a:pPr algn="ctr">
              <a:lnSpc>
                <a:spcPct val="108000"/>
              </a:lnSpc>
            </a:pPr>
            <a:r>
              <a:rPr sz="1600" b="0" i="0">
                <a:solidFill>
                  <a:schemeClr val="tx2"/>
                </a:solidFill>
              </a:rPr>
              <a:t>[Вставьте фото или снимок продукта]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381750" y="1352550"/>
            <a:ext cx="5200650" cy="470535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 marL="190500" indent="-190500">
              <a:lnSpc>
                <a:spcPct val="108000"/>
              </a:lnSpc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[Что получилось: буклет, сайт, модель, видео]</a:t>
            </a:r>
          </a:p>
          <a:p>
            <a:pPr algn="l" marL="190500" indent="-190500">
              <a:lnSpc>
                <a:spcPct val="108000"/>
              </a:lnSpc>
              <a:spcBef>
                <a:spcPts val="1600"/>
              </a:spcBef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[Кто может применить]</a:t>
            </a:r>
          </a:p>
          <a:p>
            <a:pPr algn="l" marL="190500" indent="-190500">
              <a:lnSpc>
                <a:spcPct val="108000"/>
              </a:lnSpc>
              <a:spcBef>
                <a:spcPts val="1600"/>
              </a:spcBef>
              <a:buClr>
                <a:schemeClr val="accent1"/>
              </a:buClr>
              <a:buChar char="•"/>
            </a:pPr>
            <a:r>
              <a:rPr sz="2200" b="0" i="0">
                <a:solidFill>
                  <a:schemeClr val="tx1"/>
                </a:solidFill>
              </a:rPr>
              <a:t>[Где и когда]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7</a:t>
            </a:fld>
          </a:p>
        </p:txBody>
      </p:sp>
    </p:spTree>
  </p:cSld>
  <p:clrMapOvr>
    <a:masterClrMapping/>
  </p:clrMapOvr>
  <p:transition spd="med">
    <p:push dir="l"/>
  </p:transition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Выводы</a:t>
            </a:r>
          </a:p>
        </p:txBody>
      </p:sp>
      <p:sp>
        <p:nvSpPr>
          <p:cNvPr id="3" name="Rectangle 2"/>
          <p:cNvSpPr/>
          <p:nvPr/>
        </p:nvSpPr>
        <p:spPr>
          <a:xfrm>
            <a:off x="609600" y="5353050"/>
            <a:ext cx="10972800" cy="70485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rtlCol="0" anchor="ctr" wrap="square" lIns="228600" tIns="57150" rIns="171450" bIns="57150">
            <a:normAutofit/>
          </a:bodyPr>
          <a:lstStyle/>
          <a:p>
            <a:pPr algn="l">
              <a:lnSpc>
                <a:spcPct val="108000"/>
              </a:lnSpc>
            </a:pPr>
            <a:r>
              <a:rPr sz="1800" b="0" i="0">
                <a:solidFill>
                  <a:schemeClr val="bg1"/>
                </a:solidFill>
              </a:rPr>
              <a:t>Польза. [Кому и как пригодится результат]</a:t>
            </a:r>
          </a:p>
        </p:txBody>
      </p:sp>
      <p:sp>
        <p:nvSpPr>
          <p:cNvPr id="4" name="Rectangle 3"/>
          <p:cNvSpPr/>
          <p:nvPr/>
        </p:nvSpPr>
        <p:spPr>
          <a:xfrm>
            <a:off x="609600" y="201930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352550" y="184785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[Цель достигнута: что получено]</a:t>
            </a:r>
          </a:p>
        </p:txBody>
      </p:sp>
      <p:sp>
        <p:nvSpPr>
          <p:cNvPr id="6" name="Rectangle 5"/>
          <p:cNvSpPr/>
          <p:nvPr/>
        </p:nvSpPr>
        <p:spPr>
          <a:xfrm>
            <a:off x="609600" y="300990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2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352550" y="283845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[Гипотеза подтвердилась или нет, и почему]</a:t>
            </a:r>
          </a:p>
        </p:txBody>
      </p:sp>
      <p:sp>
        <p:nvSpPr>
          <p:cNvPr id="8" name="Rectangle 7"/>
          <p:cNvSpPr/>
          <p:nvPr/>
        </p:nvSpPr>
        <p:spPr>
          <a:xfrm>
            <a:off x="609600" y="4000500"/>
            <a:ext cx="533400" cy="533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rtlCol="0" anchor="ctr" wrap="square" lIns="0" tIns="0" rIns="0" bIns="0"/>
          <a:lstStyle/>
          <a:p>
            <a:pPr algn="ctr">
              <a:lnSpc>
                <a:spcPct val="108000"/>
              </a:lnSpc>
            </a:pPr>
            <a:r>
              <a:rPr sz="2000" b="1" i="0">
                <a:solidFill>
                  <a:schemeClr val="bg1"/>
                </a:solidFill>
                <a:latin typeface="+mj-lt"/>
              </a:rPr>
              <a:t>3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352550" y="3829050"/>
            <a:ext cx="10229850" cy="876300"/>
          </a:xfrm>
          <a:prstGeom prst="rect">
            <a:avLst/>
          </a:prstGeom>
          <a:noFill/>
        </p:spPr>
        <p:txBody>
          <a:bodyPr wrap="square" anchor="ctr" lIns="0" tIns="0" rIns="0" bIns="0">
            <a:normAutofit/>
          </a:bodyPr>
          <a:lstStyle/>
          <a:p>
            <a:pPr algn="l">
              <a:lnSpc>
                <a:spcPct val="108000"/>
              </a:lnSpc>
            </a:pPr>
            <a:r>
              <a:rPr sz="2200" b="0" i="0">
                <a:solidFill>
                  <a:schemeClr val="tx1"/>
                </a:solidFill>
              </a:rPr>
              <a:t>[Чему вы научились и что сделали бы иначе]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10820400" y="6534150"/>
            <a:ext cx="762000" cy="209550"/>
          </a:xfrm>
          <a:prstGeom prst="rect">
            <a:avLst/>
          </a:prstGeom>
          <a:noFill/>
        </p:spPr>
        <p:txBody>
          <a:bodyPr wrap="none" lIns="0" rIns="0" tIns="0" bIns="0">
            <a:spAutoFit/>
          </a:bodyPr>
          <a:lstStyle/>
          <a:p>
            <a:pPr algn="r"/>
            <a:fld id="{B6F15528-21DE-4FAA-801E-634DDDAF4B2B}" type="slidenum">
              <a:rPr lang="ru-RU" sz="1000">
                <a:solidFill>
                  <a:schemeClr val="tx2"/>
                </a:solidFill>
              </a:rPr>
              <a:t>8</a:t>
            </a:fld>
          </a:p>
        </p:txBody>
      </p:sp>
    </p:spTree>
  </p:cSld>
  <p:clrMapOvr>
    <a:masterClrMapping/>
  </p:clrMapOvr>
  <p:transition spd="med">
    <p:push dir="l"/>
  </p:transition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Спасибо за внимание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t>Ваши вопросы</a:t>
            </a:r>
          </a:p>
        </p:txBody>
      </p:sp>
    </p:spTree>
  </p:cSld>
  <p:clrMapOvr>
    <a:masterClrMapping/>
  </p:clrMapOvr>
  <p:transition spd="med">
    <p:push dir="l"/>
  </p:transition>
</p:sld>
</file>

<file path=ppt/theme/theme1.xml><?xml version="1.0" encoding="utf-8"?>
<a:theme xmlns:a="http://schemas.openxmlformats.org/drawingml/2006/main" name="Office Theme">
  <a:themeElements>
    <a:clrScheme name="Scribo Яркий коралл">
      <a:dk1>
        <a:srgbClr val="2B2320"/>
      </a:dk1>
      <a:lt1>
        <a:srgbClr val="FFFFFF"/>
      </a:lt1>
      <a:dk2>
        <a:srgbClr val="75625A"/>
      </a:dk2>
      <a:lt2>
        <a:srgbClr val="FCEFEA"/>
      </a:lt2>
      <a:accent1>
        <a:srgbClr val="E2583E"/>
      </a:accent1>
      <a:accent2>
        <a:srgbClr val="F2986F"/>
      </a:accent2>
      <a:accent3>
        <a:srgbClr val="F2DBD1"/>
      </a:accent3>
      <a:accent4>
        <a:srgbClr val="2F6F7E"/>
      </a:accent4>
      <a:accent5>
        <a:srgbClr val="F2986F"/>
      </a:accent5>
      <a:accent6>
        <a:srgbClr val="E2583E"/>
      </a:accent6>
      <a:hlink>
        <a:srgbClr val="E2583E"/>
      </a:hlink>
      <a:folHlink>
        <a:srgbClr val="75625A"/>
      </a:folHlink>
    </a:clrScheme>
    <a:fontScheme name="Scribo">
      <a:maj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Индивидуальный проект. Шаблон презентации</dc:title>
  <dc:subject/>
  <dc:creator>Scribo</dc:creator>
  <cp:keywords/>
  <dc:description>scribo-ai.com/shablony-prezentacij/</dc:description>
  <cp:lastModifiedBy>Scribo</cp:lastModifiedBy>
  <cp:revision>1</cp:revision>
  <dcterms:created xsi:type="dcterms:W3CDTF">2013-01-27T09:14:16Z</dcterms:created>
  <dcterms:modified xsi:type="dcterms:W3CDTF">2013-01-27T09:15:58Z</dcterms:modified>
  <cp:category/>
</cp:coreProperties>
</file>