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еон">
      <a:dk1>
        <a:srgbClr val="EEF0FF"/>
      </a:dk1>
      <a:lt1>
        <a:srgbClr val="0D1020"/>
      </a:lt1>
      <a:dk2>
        <a:srgbClr val="A7ACCF"/>
      </a:dk2>
      <a:lt2>
        <a:srgbClr val="1A1E36"/>
      </a:lt2>
      <a:accent1>
        <a:srgbClr val="8B5CF6"/>
      </a:accent1>
      <a:accent2>
        <a:srgbClr val="22D3EE"/>
      </a:accent2>
      <a:accent3>
        <a:srgbClr val="2E3355"/>
      </a:accent3>
      <a:accent4>
        <a:srgbClr val="F472B6"/>
      </a:accent4>
      <a:accent5>
        <a:srgbClr val="22D3EE"/>
      </a:accent5>
      <a:accent6>
        <a:srgbClr val="8B5CF6"/>
      </a:accent6>
      <a:hlink>
        <a:srgbClr val="8B5CF6"/>
      </a:hlink>
      <a:folHlink>
        <a:srgbClr val="A7ACCF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