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619250"/>
            <a:ext cx="95250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034790"/>
            <a:ext cx="95250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619250"/>
            <a:ext cx="95250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4034790"/>
            <a:ext cx="95250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7" name="Connector 56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8" name="Connector 57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3" name="Connector 2"/>
          <p:cNvCxnSpPr/>
          <p:nvPr/>
        </p:nvCxnSpPr>
        <p:spPr>
          <a:xfrm>
            <a:off x="0" y="342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0" y="685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0" y="1028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0" y="1371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0" y="1714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0" y="2057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0" y="2400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0" y="2743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0" y="3086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0" y="34290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0" y="37719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4" name="Connector 13"/>
          <p:cNvCxnSpPr/>
          <p:nvPr/>
        </p:nvCxnSpPr>
        <p:spPr>
          <a:xfrm>
            <a:off x="0" y="41148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5" name="Connector 14"/>
          <p:cNvCxnSpPr/>
          <p:nvPr/>
        </p:nvCxnSpPr>
        <p:spPr>
          <a:xfrm>
            <a:off x="0" y="44577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0" y="48006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0" y="51435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8" name="Connector 17"/>
          <p:cNvCxnSpPr/>
          <p:nvPr/>
        </p:nvCxnSpPr>
        <p:spPr>
          <a:xfrm>
            <a:off x="0" y="54864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19" name="Connector 18"/>
          <p:cNvCxnSpPr/>
          <p:nvPr/>
        </p:nvCxnSpPr>
        <p:spPr>
          <a:xfrm>
            <a:off x="0" y="58293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0" name="Connector 19"/>
          <p:cNvCxnSpPr/>
          <p:nvPr/>
        </p:nvCxnSpPr>
        <p:spPr>
          <a:xfrm>
            <a:off x="0" y="61722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0" y="6515100"/>
            <a:ext cx="12192000" cy="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342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3" name="Connector 22"/>
          <p:cNvCxnSpPr/>
          <p:nvPr/>
        </p:nvCxnSpPr>
        <p:spPr>
          <a:xfrm>
            <a:off x="685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4" name="Connector 23"/>
          <p:cNvCxnSpPr/>
          <p:nvPr/>
        </p:nvCxnSpPr>
        <p:spPr>
          <a:xfrm>
            <a:off x="1028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5" name="Connector 24"/>
          <p:cNvCxnSpPr/>
          <p:nvPr/>
        </p:nvCxnSpPr>
        <p:spPr>
          <a:xfrm>
            <a:off x="1371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1714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2057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8" name="Connector 27"/>
          <p:cNvCxnSpPr/>
          <p:nvPr/>
        </p:nvCxnSpPr>
        <p:spPr>
          <a:xfrm>
            <a:off x="2400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29" name="Connector 28"/>
          <p:cNvCxnSpPr/>
          <p:nvPr/>
        </p:nvCxnSpPr>
        <p:spPr>
          <a:xfrm>
            <a:off x="2743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0" name="Connector 29"/>
          <p:cNvCxnSpPr/>
          <p:nvPr/>
        </p:nvCxnSpPr>
        <p:spPr>
          <a:xfrm>
            <a:off x="3086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3429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3771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3" name="Connector 32"/>
          <p:cNvCxnSpPr/>
          <p:nvPr/>
        </p:nvCxnSpPr>
        <p:spPr>
          <a:xfrm>
            <a:off x="4114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4" name="Connector 33"/>
          <p:cNvCxnSpPr/>
          <p:nvPr/>
        </p:nvCxnSpPr>
        <p:spPr>
          <a:xfrm>
            <a:off x="4457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5" name="Connector 34"/>
          <p:cNvCxnSpPr/>
          <p:nvPr/>
        </p:nvCxnSpPr>
        <p:spPr>
          <a:xfrm>
            <a:off x="4800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5143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5486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8" name="Connector 37"/>
          <p:cNvCxnSpPr/>
          <p:nvPr/>
        </p:nvCxnSpPr>
        <p:spPr>
          <a:xfrm>
            <a:off x="5829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39" name="Connector 38"/>
          <p:cNvCxnSpPr/>
          <p:nvPr/>
        </p:nvCxnSpPr>
        <p:spPr>
          <a:xfrm>
            <a:off x="6172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0" name="Connector 39"/>
          <p:cNvCxnSpPr/>
          <p:nvPr/>
        </p:nvCxnSpPr>
        <p:spPr>
          <a:xfrm>
            <a:off x="6515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6858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7200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3" name="Connector 42"/>
          <p:cNvCxnSpPr/>
          <p:nvPr/>
        </p:nvCxnSpPr>
        <p:spPr>
          <a:xfrm>
            <a:off x="7543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4" name="Connector 43"/>
          <p:cNvCxnSpPr/>
          <p:nvPr/>
        </p:nvCxnSpPr>
        <p:spPr>
          <a:xfrm>
            <a:off x="7886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5" name="Connector 44"/>
          <p:cNvCxnSpPr/>
          <p:nvPr/>
        </p:nvCxnSpPr>
        <p:spPr>
          <a:xfrm>
            <a:off x="8229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8572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89154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8" name="Connector 47"/>
          <p:cNvCxnSpPr/>
          <p:nvPr/>
        </p:nvCxnSpPr>
        <p:spPr>
          <a:xfrm>
            <a:off x="92583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49" name="Connector 48"/>
          <p:cNvCxnSpPr/>
          <p:nvPr/>
        </p:nvCxnSpPr>
        <p:spPr>
          <a:xfrm>
            <a:off x="96012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0" name="Connector 49"/>
          <p:cNvCxnSpPr/>
          <p:nvPr/>
        </p:nvCxnSpPr>
        <p:spPr>
          <a:xfrm>
            <a:off x="99441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1" name="Connector 50"/>
          <p:cNvCxnSpPr/>
          <p:nvPr/>
        </p:nvCxnSpPr>
        <p:spPr>
          <a:xfrm>
            <a:off x="102870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2" name="Connector 51"/>
          <p:cNvCxnSpPr/>
          <p:nvPr/>
        </p:nvCxnSpPr>
        <p:spPr>
          <a:xfrm>
            <a:off x="106299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3" name="Connector 52"/>
          <p:cNvCxnSpPr/>
          <p:nvPr/>
        </p:nvCxnSpPr>
        <p:spPr>
          <a:xfrm>
            <a:off x="109728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4" name="Connector 53"/>
          <p:cNvCxnSpPr/>
          <p:nvPr/>
        </p:nvCxnSpPr>
        <p:spPr>
          <a:xfrm>
            <a:off x="113157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5" name="Connector 54"/>
          <p:cNvCxnSpPr/>
          <p:nvPr/>
        </p:nvCxnSpPr>
        <p:spPr>
          <a:xfrm>
            <a:off x="116586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  <p:cxnSp>
        <p:nvCxnSpPr>
          <p:cNvPr id="56" name="Connector 55"/>
          <p:cNvCxnSpPr/>
          <p:nvPr/>
        </p:nvCxnSpPr>
        <p:spPr>
          <a:xfrm>
            <a:off x="12001500" y="0"/>
            <a:ext cx="0" cy="6858000"/>
          </a:xfrm>
          <a:prstGeom prst="line">
            <a:avLst/>
          </a:prstGeom>
          <a:ln w="6350">
            <a:solidFill>
              <a:schemeClr val="accent3"/>
            </a:solidFill>
          </a:ln>
        </p:spPr>
      </p:cxn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24000" y="1543050"/>
            <a:ext cx="9525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вы заметили сами]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[Что у них изменится]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прочитать и у кого узнать]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[Опрос, опыт, сравнение]</a:t>
            </a:r>
          </a:p>
        </p:txBody>
      </p:sp>
      <p:sp>
        <p:nvSpPr>
          <p:cNvPr id="6" name="Rectangle 5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[Что сделать своими руками]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[Сколько участников или опытов]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 w="19050">
            <a:solidFill>
              <a:schemeClr val="tx1"/>
            </a:solidFill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етрадь в клетку">
      <a:dk1>
        <a:srgbClr val="12203A"/>
      </a:dk1>
      <a:lt1>
        <a:srgbClr val="FFFFFF"/>
      </a:lt1>
      <a:dk2>
        <a:srgbClr val="5B6B85"/>
      </a:dk2>
      <a:lt2>
        <a:srgbClr val="EDF3FB"/>
      </a:lt2>
      <a:accent1>
        <a:srgbClr val="1E4E8C"/>
      </a:accent1>
      <a:accent2>
        <a:srgbClr val="4A7FC1"/>
      </a:accent2>
      <a:accent3>
        <a:srgbClr val="CFDCEE"/>
      </a:accent3>
      <a:accent4>
        <a:srgbClr val="F2A33A"/>
      </a:accent4>
      <a:accent5>
        <a:srgbClr val="4A7FC1"/>
      </a:accent5>
      <a:accent6>
        <a:srgbClr val="1E4E8C"/>
      </a:accent6>
      <a:hlink>
        <a:srgbClr val="1E4E8C"/>
      </a:hlink>
      <a:folHlink>
        <a:srgbClr val="5B6B85"/>
      </a:folHlink>
    </a:clrScheme>
    <a:fontScheme name="Scribo">
      <a:majorFont>
        <a:latin typeface="Courier New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