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10572750" y="0"/>
            <a:ext cx="1619250" cy="1238250"/>
          </a:xfrm>
          <a:custGeom>
            <a:avLst/>
            <a:gdLst/>
            <a:ahLst/>
            <a:cxnLst/>
            <a:rect l="l" t="t" r="r" b="b"/>
            <a:pathLst>
              <a:path w="1619250" h="1238250">
                <a:moveTo>
                  <a:pt x="1619250" y="0"/>
                </a:moveTo>
                <a:lnTo>
                  <a:pt x="0" y="0"/>
                </a:lnTo>
                <a:lnTo>
                  <a:pt x="1619250" y="1238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6000750"/>
            <a:ext cx="1143000" cy="857250"/>
          </a:xfrm>
          <a:custGeom>
            <a:avLst/>
            <a:gdLst/>
            <a:ahLst/>
            <a:cxnLst/>
            <a:rect l="l" t="t" r="r" b="b"/>
            <a:pathLst>
              <a:path w="1143000" h="857250">
                <a:moveTo>
                  <a:pt x="0" y="857250"/>
                </a:moveTo>
                <a:lnTo>
                  <a:pt x="1143000" y="857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  <p:transition spd="med">
    <p:wipe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859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вы заметили сами]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8590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у них изменится]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81150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прочитать и у кого узнать]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81150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[Опрос, опыт, сравнение]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81150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сделать своими руками]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wipe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1452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14525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[Сколько участников или опытов]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2427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9552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397192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29552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397192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29552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85900"/>
            <a:ext cx="323850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906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66900"/>
          <a:ext cx="7505700" cy="33337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wipe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383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669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289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575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195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48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wipe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wipe dir="l"/>
  </p:transition>
</p:sld>
</file>

<file path=ppt/theme/theme1.xml><?xml version="1.0" encoding="utf-8"?>
<a:theme xmlns:a="http://schemas.openxmlformats.org/drawingml/2006/main" name="Office Theme">
  <a:themeElements>
    <a:clrScheme name="Scribo Треугольники">
      <a:dk1>
        <a:srgbClr val="2B2320"/>
      </a:dk1>
      <a:lt1>
        <a:srgbClr val="FFFFFF"/>
      </a:lt1>
      <a:dk2>
        <a:srgbClr val="75625A"/>
      </a:dk2>
      <a:lt2>
        <a:srgbClr val="FCEFEA"/>
      </a:lt2>
      <a:accent1>
        <a:srgbClr val="E2583E"/>
      </a:accent1>
      <a:accent2>
        <a:srgbClr val="F2986F"/>
      </a:accent2>
      <a:accent3>
        <a:srgbClr val="F2DBD1"/>
      </a:accent3>
      <a:accent4>
        <a:srgbClr val="2F6F7E"/>
      </a:accent4>
      <a:accent5>
        <a:srgbClr val="F2986F"/>
      </a:accent5>
      <a:accent6>
        <a:srgbClr val="E2583E"/>
      </a:accent6>
      <a:hlink>
        <a:srgbClr val="E2583E"/>
      </a:hlink>
      <a:folHlink>
        <a:srgbClr val="75625A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