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Требования школы важнее этого порядка.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Расскажите, почему выбрали тему. Живая причина звучит лучше общих слов.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Цель должна быть проверяемой: в конце вы скажете, достигнута ли 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Не у каждой темы есть гипотеза. Если у вашей нет, удалите этот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Коротко, на этом слайде не задерживайтесь.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данные меняются в PowerPoint. Назовите, сколько человек участвовало.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Покажите сам продукт: фото, ссылку или настоящую вещь в руках.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000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000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000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000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0485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639300" y="-95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934700" y="-952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048500" y="13335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43900" y="133350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934700" y="13335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048500" y="276225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343900" y="27622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9639300" y="27622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0485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3439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9639300" y="419100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34700" y="4191000"/>
            <a:ext cx="1219200" cy="1352550"/>
          </a:xfrm>
          <a:prstGeom prst="rect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343900" y="5619750"/>
            <a:ext cx="1219200" cy="13525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639300" y="5619750"/>
            <a:ext cx="1219200" cy="13525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0934700" y="5619750"/>
            <a:ext cx="1219200" cy="1352550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oud 2"/>
          <p:cNvSpPr/>
          <p:nvPr/>
        </p:nvSpPr>
        <p:spPr>
          <a:xfrm>
            <a:off x="10382250" y="-152400"/>
            <a:ext cx="1619250" cy="914400"/>
          </a:xfrm>
          <a:prstGeom prst="cloud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Sun 3"/>
          <p:cNvSpPr/>
          <p:nvPr/>
        </p:nvSpPr>
        <p:spPr>
          <a:xfrm>
            <a:off x="171450" y="6229350"/>
            <a:ext cx="514350" cy="514350"/>
          </a:xfrm>
          <a:prstGeom prst="sun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Индивидуальный проект. [Школа или колледж, класс или группа,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Руководитель проекта]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000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ИНДИВИДУАЛЬНЫЙ ПРОЕКТ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[Какую проблему решает проект,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Почему. [Почему вы выбрали эту тему]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543050"/>
            <a:ext cx="5362575" cy="361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происходит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вы заметили сами]</a:t>
            </a:r>
          </a:p>
        </p:txBody>
      </p:sp>
      <p:sp>
        <p:nvSpPr>
          <p:cNvPr id="6" name="Rectangle 5"/>
          <p:cNvSpPr/>
          <p:nvPr/>
        </p:nvSpPr>
        <p:spPr>
          <a:xfrm>
            <a:off x="6296025" y="1543050"/>
            <a:ext cx="5362575" cy="361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Кому это важно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[Кому полезен результат]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у них изменится]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проекта и задачи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Цель. [Что получить в итоге: создать, выяснить, составить]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638300"/>
            <a:ext cx="35433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56210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прочитать и у кого узнать]</a:t>
            </a:r>
          </a:p>
        </p:txBody>
      </p:sp>
      <p:sp>
        <p:nvSpPr>
          <p:cNvPr id="6" name="Rectangle 5"/>
          <p:cNvSpPr/>
          <p:nvPr/>
        </p:nvSpPr>
        <p:spPr>
          <a:xfrm>
            <a:off x="4400550" y="1638300"/>
            <a:ext cx="35433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4324350" y="156210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Провести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[Опрос, опыт, сравнение]</a:t>
            </a:r>
          </a:p>
        </p:txBody>
      </p:sp>
      <p:sp>
        <p:nvSpPr>
          <p:cNvPr id="8" name="Rectangle 7"/>
          <p:cNvSpPr/>
          <p:nvPr/>
        </p:nvSpPr>
        <p:spPr>
          <a:xfrm>
            <a:off x="8115300" y="1638300"/>
            <a:ext cx="35433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039100" y="156210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Создать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сделать своими руками]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как её проверить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85800" y="1971675"/>
            <a:ext cx="5362575" cy="361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Гипотеза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[Если сделать так, то получится вот так]</a:t>
            </a:r>
          </a:p>
        </p:txBody>
      </p:sp>
      <p:sp>
        <p:nvSpPr>
          <p:cNvPr id="5" name="Rectangle 4"/>
          <p:cNvSpPr/>
          <p:nvPr/>
        </p:nvSpPr>
        <p:spPr>
          <a:xfrm>
            <a:off x="6296025" y="1971675"/>
            <a:ext cx="5362575" cy="3619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Как проверяли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[Опрос, эксперимент, наблюдение]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[Сколько участников или опытов]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Этапы работы над проектом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58305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[Выбор темы и план]</a:t>
            </a:r>
          </a:p>
        </p:txBody>
      </p:sp>
      <p:sp>
        <p:nvSpPr>
          <p:cNvPr id="6" name="Oval 5"/>
          <p:cNvSpPr/>
          <p:nvPr/>
        </p:nvSpPr>
        <p:spPr>
          <a:xfrm>
            <a:off x="377761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861310" y="395287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[Сбор материала]</a:t>
            </a:r>
          </a:p>
        </p:txBody>
      </p:sp>
      <p:sp>
        <p:nvSpPr>
          <p:cNvPr id="8" name="Oval 7"/>
          <p:cNvSpPr/>
          <p:nvPr/>
        </p:nvSpPr>
        <p:spPr>
          <a:xfrm>
            <a:off x="59721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5587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[Опрос или опыт]</a:t>
            </a:r>
          </a:p>
        </p:txBody>
      </p:sp>
      <p:sp>
        <p:nvSpPr>
          <p:cNvPr id="10" name="Oval 9"/>
          <p:cNvSpPr/>
          <p:nvPr/>
        </p:nvSpPr>
        <p:spPr>
          <a:xfrm>
            <a:off x="816673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50430" y="395287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[Создание продукта]</a:t>
            </a:r>
          </a:p>
        </p:txBody>
      </p:sp>
      <p:sp>
        <p:nvSpPr>
          <p:cNvPr id="12" name="Oval 11"/>
          <p:cNvSpPr/>
          <p:nvPr/>
        </p:nvSpPr>
        <p:spPr>
          <a:xfrm>
            <a:off x="1036129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4499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[Выводы и защита]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показал опрос или опыт]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[Подтвердилась ли гипотеза]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цифра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удивило]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[Вопрос опроса], [сколько человек]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push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 проекта: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снимок продукта]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получилось: буклет, сайт, модель, видео]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может применить]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и когда]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push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Польза. [Кому и как пригодится результат]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[Цель достигнута: что получено]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[Гипотеза подтвердилась или нет, и почему]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[Чему вы научились и что сделали бы иначе]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push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Весёлые блоки">
      <a:dk1>
        <a:srgbClr val="2A2550"/>
      </a:dk1>
      <a:lt1>
        <a:srgbClr val="FFFFFF"/>
      </a:lt1>
      <a:dk2>
        <a:srgbClr val="6C6790"/>
      </a:dk2>
      <a:lt2>
        <a:srgbClr val="FFF3D1"/>
      </a:lt2>
      <a:accent1>
        <a:srgbClr val="FF7A59"/>
      </a:accent1>
      <a:accent2>
        <a:srgbClr val="4CC9F0"/>
      </a:accent2>
      <a:accent3>
        <a:srgbClr val="FDE6B0"/>
      </a:accent3>
      <a:accent4>
        <a:srgbClr val="7BD389"/>
      </a:accent4>
      <a:accent5>
        <a:srgbClr val="4CC9F0"/>
      </a:accent5>
      <a:accent6>
        <a:srgbClr val="FF7A59"/>
      </a:accent6>
      <a:hlink>
        <a:srgbClr val="FF7A59"/>
      </a:hlink>
      <a:folHlink>
        <a:srgbClr val="6C6790"/>
      </a:folHlink>
    </a:clrScheme>
    <a:fontScheme name="Scribo">
      <a:maj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проект.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