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381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381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381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381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381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4000500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4000500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66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57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48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Деловой коралл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