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Даты и задачи сверьте с дневником и заданием на практику.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Вид деятельности и отдел. Не показывайте сведения, которые организация просит не раскрывать.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Формулировки берите из индивидуального задания.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Опирайтесь на дневник практики: даты должны совпасть.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График настоящий, показатели возьмите из отчёта.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Подготовьте пример для каждого предложения.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096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096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Gear 9 3"/>
          <p:cNvSpPr/>
          <p:nvPr/>
        </p:nvSpPr>
        <p:spPr>
          <a:xfrm>
            <a:off x="7524750" y="381000"/>
            <a:ext cx="3810000" cy="3810000"/>
          </a:xfrm>
          <a:prstGeom prst="gear9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Gear 6 4"/>
          <p:cNvSpPr/>
          <p:nvPr/>
        </p:nvSpPr>
        <p:spPr>
          <a:xfrm>
            <a:off x="9906000" y="3524250"/>
            <a:ext cx="2476500" cy="2476500"/>
          </a:xfrm>
          <a:prstGeom prst="ge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Gear 6 5"/>
          <p:cNvSpPr/>
          <p:nvPr/>
        </p:nvSpPr>
        <p:spPr>
          <a:xfrm>
            <a:off x="6667500" y="4191000"/>
            <a:ext cx="2095500" cy="2095500"/>
          </a:xfrm>
          <a:prstGeom prst="gear6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096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096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Gear 9 3"/>
          <p:cNvSpPr/>
          <p:nvPr/>
        </p:nvSpPr>
        <p:spPr>
          <a:xfrm>
            <a:off x="7524750" y="381000"/>
            <a:ext cx="3810000" cy="3810000"/>
          </a:xfrm>
          <a:prstGeom prst="gear9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Gear 6 4"/>
          <p:cNvSpPr/>
          <p:nvPr/>
        </p:nvSpPr>
        <p:spPr>
          <a:xfrm>
            <a:off x="9906000" y="3524250"/>
            <a:ext cx="2476500" cy="2476500"/>
          </a:xfrm>
          <a:prstGeom prst="ge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Gear 6 5"/>
          <p:cNvSpPr/>
          <p:nvPr/>
        </p:nvSpPr>
        <p:spPr>
          <a:xfrm>
            <a:off x="6667500" y="4191000"/>
            <a:ext cx="2095500" cy="2095500"/>
          </a:xfrm>
          <a:prstGeom prst="gear6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285750"/>
            <a:ext cx="10382250" cy="8763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Gear 9 2"/>
          <p:cNvSpPr/>
          <p:nvPr/>
        </p:nvSpPr>
        <p:spPr>
          <a:xfrm>
            <a:off x="11144250" y="-381000"/>
            <a:ext cx="1428750" cy="1428750"/>
          </a:xfrm>
          <a:prstGeom prst="gear9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Gear 6 3"/>
          <p:cNvSpPr/>
          <p:nvPr/>
        </p:nvSpPr>
        <p:spPr>
          <a:xfrm>
            <a:off x="10572750" y="571500"/>
            <a:ext cx="666750" cy="666750"/>
          </a:xfrm>
          <a:prstGeom prst="gear6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81000" y="285750"/>
            <a:ext cx="152400" cy="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90550" y="285750"/>
            <a:ext cx="57150" cy="87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[Вид практики и организация]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Отчёт по практике. [Направление, вуз или колледж, период]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Руководитель практики]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09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ОТЧЁТ ПО ПРАКТИКЕ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[Организация: чем занимается и где вы работали]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Рабочее место. [Должность на практике и наставник]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0" y="22098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2381250" y="2533650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2381250" y="25336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6096000" y="25336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810750" y="25336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4095750" y="1409700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[Название организации]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2857500"/>
            <a:ext cx="3543300" cy="16192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24350" y="2857500"/>
            <a:ext cx="3543300" cy="16192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[Ваш 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39100" y="2857500"/>
            <a:ext cx="3543300" cy="16192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практики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из задания на практику]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6210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5" name="Rectangle 4"/>
          <p:cNvSpPr/>
          <p:nvPr/>
        </p:nvSpPr>
        <p:spPr>
          <a:xfrm>
            <a:off x="4324350" y="156210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Освоить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6" name="Rectangle 5"/>
          <p:cNvSpPr/>
          <p:nvPr/>
        </p:nvSpPr>
        <p:spPr>
          <a:xfrm>
            <a:off x="8039100" y="156210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Выполнить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сделано за время практики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[Инструктаж и знакомство]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[Изучение документов]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[Рабочие задания]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[Отчёт и сдача]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Результаты. [Что удалось выяснить или сделать]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важно для организации]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показывают данные организации]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[Какое задание было главным]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заметили и что предлагаете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895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можно улучшить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[Проблема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[Проблема 2]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9825" y="1895475"/>
            <a:ext cx="5362575" cy="36195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предлагаете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[Решение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[Решение 2]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47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[Какие задачи выполнены]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38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[Какие навыки получены]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29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пригодится в выпускной работе]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Шестерни">
      <a:dk1>
        <a:srgbClr val="1B2733"/>
      </a:dk1>
      <a:lt1>
        <a:srgbClr val="F3F5F7"/>
      </a:lt1>
      <a:dk2>
        <a:srgbClr val="5D6B78"/>
      </a:dk2>
      <a:lt2>
        <a:srgbClr val="E3E8ED"/>
      </a:lt2>
      <a:accent1>
        <a:srgbClr val="34607F"/>
      </a:accent1>
      <a:accent2>
        <a:srgbClr val="7C9CB4"/>
      </a:accent2>
      <a:accent3>
        <a:srgbClr val="CDD6DE"/>
      </a:accent3>
      <a:accent4>
        <a:srgbClr val="E08A2C"/>
      </a:accent4>
      <a:accent5>
        <a:srgbClr val="7C9CB4"/>
      </a:accent5>
      <a:accent6>
        <a:srgbClr val="34607F"/>
      </a:accent6>
      <a:hlink>
        <a:srgbClr val="34607F"/>
      </a:hlink>
      <a:folHlink>
        <a:srgbClr val="5D6B78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по практике.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