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ПО ПРАКТИКЕ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0" y="22098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2381250" y="25336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23812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107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095750" y="14097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28575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2857500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4350" y="28575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24350" y="2857500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39100" y="28575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39100" y="2857500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6210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орской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