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[Год 1]</c:v>
                </c:pt>
                <c:pt idx="1">
                  <c:v>[Год 2]</c:v>
                </c:pt>
                <c:pt idx="2">
                  <c:v>[Год 3]</c:v>
                </c:pt>
                <c:pt idx="3">
                  <c:v>[Год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</c:ser>
        <c:dLbls>
          <c:txPr>
            <a:bodyPr/>
            <a:lstStyle/>
            <a:p>
              <a:pPr>
                <a:defRPr sz="14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Даты и задачи сверьте с дневником и заданием на практику.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Вид деятельности и отдел. Не показывайте сведения, которые организация просит не раскрывать.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Формулировки берите из индивидуального задания.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Опирайтесь на дневник практики: даты должны совпасть.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График настоящий, показатели возьмите из отчёта.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Подготовьте пример для каждого предложения.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524000"/>
            <a:ext cx="5905500" cy="236220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057650"/>
            <a:ext cx="5905500" cy="144780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7239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382000" y="1047750"/>
            <a:ext cx="2476500" cy="2476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00" y="4000500"/>
            <a:ext cx="2286000" cy="1905000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0"/>
            <a:ext cx="5905500" cy="236220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057650"/>
            <a:ext cx="5905500" cy="144780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7239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382000" y="1047750"/>
            <a:ext cx="2476500" cy="2476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00" y="4000500"/>
            <a:ext cx="2286000" cy="1905000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71500"/>
            <a:ext cx="2952750" cy="400050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505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[Вид практики и организация]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Отчёт по практике. [Направление, вуз или колледж, период]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Руководитель практики]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447800"/>
            <a:ext cx="5905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bg1"/>
                </a:solidFill>
              </a:rPr>
              <a:t>ОТЧЁТ ПО ПРАКТИКЕ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[Организация: чем занимается и где вы работали]</a:t>
            </a:r>
          </a:p>
        </p:txBody>
      </p:sp>
      <p:sp>
        <p:nvSpPr>
          <p:cNvPr id="3" name="Rectangle 2"/>
          <p:cNvSpPr/>
          <p:nvPr/>
        </p:nvSpPr>
        <p:spPr>
          <a:xfrm>
            <a:off x="3924300" y="5391150"/>
            <a:ext cx="77724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Рабочее место. [Должность на практике и наставник]</a:t>
            </a:r>
          </a:p>
        </p:txBody>
      </p:sp>
      <p:sp>
        <p:nvSpPr>
          <p:cNvPr id="4" name="Rectangle 3"/>
          <p:cNvSpPr/>
          <p:nvPr/>
        </p:nvSpPr>
        <p:spPr>
          <a:xfrm>
            <a:off x="3924300" y="53911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7810500" y="1800225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5162550" y="2124075"/>
            <a:ext cx="5295900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5162550" y="2124075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7810500" y="2124075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10458450" y="2124075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10" name="Rounded Rectangle 9"/>
          <p:cNvSpPr/>
          <p:nvPr/>
        </p:nvSpPr>
        <p:spPr>
          <a:xfrm>
            <a:off x="5867400" y="1000125"/>
            <a:ext cx="3886200" cy="80010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14300" tIns="38100" rIns="114300" bIns="381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[Название организации]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24300" y="2447925"/>
            <a:ext cx="2476500" cy="161925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[Отдел]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[Чем занимается]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72250" y="2447925"/>
            <a:ext cx="2476500" cy="161925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[Ваш отдел]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[Чем занимается]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220200" y="2447925"/>
            <a:ext cx="2476500" cy="161925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[Отдел]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[Чем занимается]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347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и задачи практики</a:t>
            </a:r>
          </a:p>
        </p:txBody>
      </p:sp>
      <p:sp>
        <p:nvSpPr>
          <p:cNvPr id="3" name="Rectangle 2"/>
          <p:cNvSpPr/>
          <p:nvPr/>
        </p:nvSpPr>
        <p:spPr>
          <a:xfrm>
            <a:off x="3924300" y="5391150"/>
            <a:ext cx="77724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[Цель из задания на практику]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3924300" y="53911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3924300" y="457200"/>
            <a:ext cx="7772400" cy="147955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Изучить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[Из задания на практику]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924300" y="2108200"/>
            <a:ext cx="7772400" cy="147955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Освоить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[Из задания на практику]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924300" y="3759200"/>
            <a:ext cx="7772400" cy="147955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Выполнить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[Из задания на практику]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347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сделано за время практики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3924300" y="3276600"/>
            <a:ext cx="77724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Oval 3"/>
          <p:cNvSpPr/>
          <p:nvPr/>
        </p:nvSpPr>
        <p:spPr>
          <a:xfrm>
            <a:off x="4772025" y="3152775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981450" y="1847850"/>
            <a:ext cx="22098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[Дата]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[Инструктаж и знакомство]</a:t>
            </a:r>
          </a:p>
        </p:txBody>
      </p:sp>
      <p:sp>
        <p:nvSpPr>
          <p:cNvPr id="6" name="Oval 5"/>
          <p:cNvSpPr/>
          <p:nvPr/>
        </p:nvSpPr>
        <p:spPr>
          <a:xfrm>
            <a:off x="6715125" y="3152775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24550" y="3524250"/>
            <a:ext cx="22098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[Дата]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[Изучение документов]</a:t>
            </a:r>
          </a:p>
        </p:txBody>
      </p:sp>
      <p:sp>
        <p:nvSpPr>
          <p:cNvPr id="8" name="Oval 7"/>
          <p:cNvSpPr/>
          <p:nvPr/>
        </p:nvSpPr>
        <p:spPr>
          <a:xfrm>
            <a:off x="8658225" y="3152775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67650" y="1847850"/>
            <a:ext cx="22098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[Дата]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[Рабочие задания]</a:t>
            </a:r>
          </a:p>
        </p:txBody>
      </p:sp>
      <p:sp>
        <p:nvSpPr>
          <p:cNvPr id="10" name="Oval 9"/>
          <p:cNvSpPr/>
          <p:nvPr/>
        </p:nvSpPr>
        <p:spPr>
          <a:xfrm>
            <a:off x="10601325" y="3152775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810750" y="3524250"/>
            <a:ext cx="22098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[Дата]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[Отчёт и сдача]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347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Результаты. [Что удалось выяснить или сделать]</a:t>
            </a:r>
          </a:p>
        </p:txBody>
      </p:sp>
      <p:sp>
        <p:nvSpPr>
          <p:cNvPr id="3" name="Rectangle 2"/>
          <p:cNvSpPr/>
          <p:nvPr/>
        </p:nvSpPr>
        <p:spPr>
          <a:xfrm>
            <a:off x="3924300" y="5391150"/>
            <a:ext cx="77724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[Что важно для организации]</a:t>
            </a:r>
          </a:p>
        </p:txBody>
      </p:sp>
      <p:sp>
        <p:nvSpPr>
          <p:cNvPr id="4" name="Rectangle 3"/>
          <p:cNvSpPr/>
          <p:nvPr/>
        </p:nvSpPr>
        <p:spPr>
          <a:xfrm>
            <a:off x="3924300" y="53911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924300" y="552450"/>
            <a:ext cx="2667000" cy="45910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[Что показывают данные организации]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[Какое задание было главным]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19900" y="457200"/>
            <a:ext cx="48768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[Название показателя, единица измерения]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6819900" y="933450"/>
          <a:ext cx="4876800" cy="4305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9347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заметили и что предлагаете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924300" y="1466850"/>
            <a:ext cx="3762375" cy="36195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Что можно улучшить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[Проблема 1]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[Проблема 2]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934325" y="1466850"/>
            <a:ext cx="3762375" cy="36195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Что предлагаете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[Решение 1]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[Решение 2]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347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Oval 2"/>
          <p:cNvSpPr/>
          <p:nvPr/>
        </p:nvSpPr>
        <p:spPr>
          <a:xfrm>
            <a:off x="3924300" y="20193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67250" y="1847850"/>
            <a:ext cx="70294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[Какие задачи выполнены]</a:t>
            </a:r>
          </a:p>
        </p:txBody>
      </p:sp>
      <p:sp>
        <p:nvSpPr>
          <p:cNvPr id="5" name="Oval 4"/>
          <p:cNvSpPr/>
          <p:nvPr/>
        </p:nvSpPr>
        <p:spPr>
          <a:xfrm>
            <a:off x="3924300" y="30099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67250" y="2838450"/>
            <a:ext cx="70294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[Какие навыки получены]</a:t>
            </a:r>
          </a:p>
        </p:txBody>
      </p:sp>
      <p:sp>
        <p:nvSpPr>
          <p:cNvPr id="7" name="Oval 6"/>
          <p:cNvSpPr/>
          <p:nvPr/>
        </p:nvSpPr>
        <p:spPr>
          <a:xfrm>
            <a:off x="3924300" y="40005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67250" y="3829050"/>
            <a:ext cx="70294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пригодится в выпускной работе]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347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Синяя колонка">
      <a:dk1>
        <a:srgbClr val="12203A"/>
      </a:dk1>
      <a:lt1>
        <a:srgbClr val="FFFFFF"/>
      </a:lt1>
      <a:dk2>
        <a:srgbClr val="5B6B85"/>
      </a:dk2>
      <a:lt2>
        <a:srgbClr val="EDF3FB"/>
      </a:lt2>
      <a:accent1>
        <a:srgbClr val="1E4E8C"/>
      </a:accent1>
      <a:accent2>
        <a:srgbClr val="4A7FC1"/>
      </a:accent2>
      <a:accent3>
        <a:srgbClr val="CFDCEE"/>
      </a:accent3>
      <a:accent4>
        <a:srgbClr val="F2A33A"/>
      </a:accent4>
      <a:accent5>
        <a:srgbClr val="4A7FC1"/>
      </a:accent5>
      <a:accent6>
        <a:srgbClr val="1E4E8C"/>
      </a:accent6>
      <a:hlink>
        <a:srgbClr val="1E4E8C"/>
      </a:hlink>
      <a:folHlink>
        <a:srgbClr val="5B6B85"/>
      </a:folHlink>
    </a:clrScheme>
    <a:fontScheme name="Scribo">
      <a:majorFont>
        <a:latin typeface="Tahom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ahom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Отчёт по практике.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