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Даты и задачи сверьте с дневником и заданием на практику.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Вид деятельности и отдел. Не показывайте сведения, которые организация просит не раскрывать.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Формулировки берите из индивидуального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Опирайтесь на дневник практики: даты должны совпасть.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показатели возьмите из отчёта.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Подготовьте пример для каждого предложения.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[Вид практики и организация]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Отчёт по практике. [Направление, вуз или колледж, период]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Руководитель практики]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ОТЧЁТ ПО ПРАКТИКЕ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[Организация: чем занимается и где вы работали]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Рабочее место. [Должность на практике и наставник]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0" y="22098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2381250" y="25336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238125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810750" y="25336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095750" y="14097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[Название организации]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28575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4350" y="28575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[Ваш 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9100" y="28575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[Отдел]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[Чем занимается]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практики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из задания на практику]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Освоить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Выполнить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[Из задания на практику]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сделано за время практики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[Инструктаж и знакомство]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[Изучение документов]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[Рабочие задания]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[Отчёт и сдача]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удалось выяснить или сделать]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важно для организации]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показывают данные организации]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[Какое задание было главным]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заметили и что предлагаете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можно улучшить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[Проблема 2]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предлагаете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[Решение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задачи выполнены]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[Какие навыки получены]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пригодится в выпускной работе]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Минимализм зелёный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по практике.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