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Даты и задачи сверьте с дневником и заданием на практику.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Вид деятельности и отдел. Не показывайте сведения, которые организация просит не раскрывать.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Формулировки берите из индивидуального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Опирайтесь на дневник практики: даты должны совпасть.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показатели возьмите из отчёта.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Подготовьте пример для каждого предложения.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[Вид практики и организация]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Отчёт по практике. [Направление, вуз или колледж,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Руководитель практики]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ПО ПРАКТИКЕ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[Организация: чем занимается и где вы работали]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Рабочее место. [Должность на практике и наставник]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0" y="23050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2381250" y="262890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2381250" y="26289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26289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810750" y="26289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095750" y="150495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организации]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295275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4350" y="295275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[Ваш 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9100" y="295275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из задания на практику]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Освоить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Выполнить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сделано за время практики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[Инструктаж и знакомство]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[Изучение документов]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[Рабочие задания]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[Отчёт и сдача]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удалось выяснить или сделать]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важно для организации]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данные организации]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[Какое задание было главным]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заметили и что предлагаете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можно улучшить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предлагаете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95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задачи выполнены]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861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навыки получены]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767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пригодится в выпускной работе]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очки">
      <a:dk1>
        <a:srgbClr val="24291A"/>
      </a:dk1>
      <a:lt1>
        <a:srgbClr val="FFFFFF"/>
      </a:lt1>
      <a:dk2>
        <a:srgbClr val="656E50"/>
      </a:dk2>
      <a:lt2>
        <a:srgbClr val="EEF2E0"/>
      </a:lt2>
      <a:accent1>
        <a:srgbClr val="6B7F2A"/>
      </a:accent1>
      <a:accent2>
        <a:srgbClr val="A5B84F"/>
      </a:accent2>
      <a:accent3>
        <a:srgbClr val="DCE3C4"/>
      </a:accent3>
      <a:accent4>
        <a:srgbClr val="C76B29"/>
      </a:accent4>
      <a:accent5>
        <a:srgbClr val="A5B84F"/>
      </a:accent5>
      <a:accent6>
        <a:srgbClr val="6B7F2A"/>
      </a:accent6>
      <a:hlink>
        <a:srgbClr val="6B7F2A"/>
      </a:hlink>
      <a:folHlink>
        <a:srgbClr val="656E5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практике.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