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Даты и задачи сверьте с дневником и заданием на практику.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Вид деятельности и отдел. Не показывайте сведения, которые организация просит не раскрывать.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Формулировки берите из индивидуального задания.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Опирайтесь на дневник практики: даты должны совпасть.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График настоящий, показатели возьмите из отчёта.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Подготовьте пример для каждого предложения.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66750"/>
            <a:ext cx="8572500" cy="177165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609850"/>
            <a:ext cx="8572500" cy="108585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0" y="2381250"/>
            <a:ext cx="12192000" cy="4476750"/>
          </a:xfrm>
          <a:custGeom>
            <a:avLst/>
            <a:gdLst/>
            <a:ahLst/>
            <a:cxnLst/>
            <a:rect l="l" t="t" r="r" b="b"/>
            <a:pathLst>
              <a:path w="12192000" h="4476750">
                <a:moveTo>
                  <a:pt x="0" y="2095500"/>
                </a:moveTo>
                <a:lnTo>
                  <a:pt x="12192000" y="0"/>
                </a:lnTo>
                <a:lnTo>
                  <a:pt x="12192000" y="4476750"/>
                </a:lnTo>
                <a:lnTo>
                  <a:pt x="0" y="44767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0" y="3238500"/>
            <a:ext cx="12192000" cy="2667000"/>
          </a:xfrm>
          <a:custGeom>
            <a:avLst/>
            <a:gdLst/>
            <a:ahLst/>
            <a:cxnLst/>
            <a:rect l="l" t="t" r="r" b="b"/>
            <a:pathLst>
              <a:path w="12192000" h="2667000">
                <a:moveTo>
                  <a:pt x="0" y="2095500"/>
                </a:moveTo>
                <a:lnTo>
                  <a:pt x="12192000" y="0"/>
                </a:lnTo>
                <a:lnTo>
                  <a:pt x="12192000" y="571500"/>
                </a:lnTo>
                <a:lnTo>
                  <a:pt x="0" y="2667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66750"/>
            <a:ext cx="8572500" cy="177165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609850"/>
            <a:ext cx="8572500" cy="108585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reeform 3"/>
          <p:cNvSpPr/>
          <p:nvPr/>
        </p:nvSpPr>
        <p:spPr>
          <a:xfrm>
            <a:off x="0" y="2381250"/>
            <a:ext cx="12192000" cy="4476750"/>
          </a:xfrm>
          <a:custGeom>
            <a:avLst/>
            <a:gdLst/>
            <a:ahLst/>
            <a:cxnLst/>
            <a:rect l="l" t="t" r="r" b="b"/>
            <a:pathLst>
              <a:path w="12192000" h="4476750">
                <a:moveTo>
                  <a:pt x="0" y="2095500"/>
                </a:moveTo>
                <a:lnTo>
                  <a:pt x="12192000" y="0"/>
                </a:lnTo>
                <a:lnTo>
                  <a:pt x="12192000" y="4476750"/>
                </a:lnTo>
                <a:lnTo>
                  <a:pt x="0" y="44767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0" y="3238500"/>
            <a:ext cx="12192000" cy="2667000"/>
          </a:xfrm>
          <a:custGeom>
            <a:avLst/>
            <a:gdLst/>
            <a:ahLst/>
            <a:cxnLst/>
            <a:rect l="l" t="t" r="r" b="b"/>
            <a:pathLst>
              <a:path w="12192000" h="2667000">
                <a:moveTo>
                  <a:pt x="0" y="2095500"/>
                </a:moveTo>
                <a:lnTo>
                  <a:pt x="12192000" y="0"/>
                </a:lnTo>
                <a:lnTo>
                  <a:pt x="12192000" y="571500"/>
                </a:lnTo>
                <a:lnTo>
                  <a:pt x="0" y="2667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867400"/>
            <a:ext cx="10382250" cy="85725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7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5734050"/>
            <a:ext cx="12192000" cy="11239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[Вид практики и организация]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Отчёт по практике. [Направление, вуз или колледж, период]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Руководитель практики]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590550"/>
            <a:ext cx="8572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ОТЧЁТ ПО ПРАКТИКЕ</a:t>
            </a:r>
          </a:p>
        </p:txBody>
      </p:sp>
    </p:spTree>
  </p:cSld>
  <p:clrMapOvr>
    <a:masterClrMapping/>
  </p:clrMapOvr>
  <p:transition spd="med">
    <p:wipe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[Организация: чем занимается и где вы работали]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4591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Рабочее место. [Должность на практике и наставник]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4591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6096000" y="133350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2381250" y="1657350"/>
            <a:ext cx="742950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2381250" y="165735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6096000" y="165735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9810750" y="165735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4095750" y="533400"/>
            <a:ext cx="4000500" cy="80010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14300" tIns="38100" rIns="114300" bIns="381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[Название организации]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" y="1981200"/>
            <a:ext cx="3543300" cy="1619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[Отдел]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[Чем занимается]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1981200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24350" y="1981200"/>
            <a:ext cx="3543300" cy="1619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[Ваш отдел]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[Чем занимается]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324350" y="1981200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39100" y="1981200"/>
            <a:ext cx="3543300" cy="1619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[Отдел]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[Чем занимается]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39100" y="1981200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wipe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и задачи практики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4591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из задания на практику]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4591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66675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Изучить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[Из задания на практику]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666750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324350" y="66675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Освоить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[Из задания на практику]</a:t>
            </a:r>
          </a:p>
        </p:txBody>
      </p:sp>
      <p:sp>
        <p:nvSpPr>
          <p:cNvPr id="8" name="Rectangle 7"/>
          <p:cNvSpPr/>
          <p:nvPr/>
        </p:nvSpPr>
        <p:spPr>
          <a:xfrm>
            <a:off x="4324350" y="666750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039100" y="66675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Выполнить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[Из задания на практику]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39100" y="666750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wipe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сделано за время практики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2809875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857375" y="268605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138112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[Инструктаж и знакомство]</a:t>
            </a:r>
          </a:p>
        </p:txBody>
      </p:sp>
      <p:sp>
        <p:nvSpPr>
          <p:cNvPr id="6" name="Oval 5"/>
          <p:cNvSpPr/>
          <p:nvPr/>
        </p:nvSpPr>
        <p:spPr>
          <a:xfrm>
            <a:off x="4600575" y="268605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409950" y="305752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[Изучение документов]</a:t>
            </a:r>
          </a:p>
        </p:txBody>
      </p:sp>
      <p:sp>
        <p:nvSpPr>
          <p:cNvPr id="8" name="Oval 7"/>
          <p:cNvSpPr/>
          <p:nvPr/>
        </p:nvSpPr>
        <p:spPr>
          <a:xfrm>
            <a:off x="7343775" y="268605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53150" y="138112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[Рабочие задания]</a:t>
            </a:r>
          </a:p>
        </p:txBody>
      </p:sp>
      <p:sp>
        <p:nvSpPr>
          <p:cNvPr id="10" name="Oval 9"/>
          <p:cNvSpPr/>
          <p:nvPr/>
        </p:nvSpPr>
        <p:spPr>
          <a:xfrm>
            <a:off x="10086975" y="268605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96350" y="305752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[Отчёт и сдача]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wipe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Результаты. [Что удалось выяснить или сделать]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4591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важно для организации]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4591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419100"/>
            <a:ext cx="3238500" cy="3924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показывают данные организации]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[Какое задание было главным]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3238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800100"/>
          <a:ext cx="7505700" cy="36385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wipe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заметили и что предлагаете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000125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Что можно улучшить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[Проблема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[Проблема 2]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000125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19825" y="1000125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Что предлагаете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[Решение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[Решение 2]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9825" y="1000125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wipe dir="l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55257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13811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[Какие задачи выполнены]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54317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23717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[Какие навыки получены]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353377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33623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пригодится в выпускной работе]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wipe dir="l"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wipe dir="l"/>
  </p:transition>
</p:sld>
</file>

<file path=ppt/theme/theme1.xml><?xml version="1.0" encoding="utf-8"?>
<a:theme xmlns:a="http://schemas.openxmlformats.org/drawingml/2006/main" name="Office Theme">
  <a:themeElements>
    <a:clrScheme name="Scribo Деловой тёмный низ">
      <a:dk1>
        <a:srgbClr val="1C1F24"/>
      </a:dk1>
      <a:lt1>
        <a:srgbClr val="FFFFFF"/>
      </a:lt1>
      <a:dk2>
        <a:srgbClr val="5F666F"/>
      </a:dk2>
      <a:lt2>
        <a:srgbClr val="EEF0F2"/>
      </a:lt2>
      <a:accent1>
        <a:srgbClr val="2D3540"/>
      </a:accent1>
      <a:accent2>
        <a:srgbClr val="7A8694"/>
      </a:accent2>
      <a:accent3>
        <a:srgbClr val="D8DCE1"/>
      </a:accent3>
      <a:accent4>
        <a:srgbClr val="E2583E"/>
      </a:accent4>
      <a:accent5>
        <a:srgbClr val="7A8694"/>
      </a:accent5>
      <a:accent6>
        <a:srgbClr val="2D3540"/>
      </a:accent6>
      <a:hlink>
        <a:srgbClr val="2D3540"/>
      </a:hlink>
      <a:folHlink>
        <a:srgbClr val="5F666F"/>
      </a:folHlink>
    </a:clrScheme>
    <a:fontScheme name="Scribo">
      <a:maj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Отчёт по практике.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