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"/>
            <a:ext cx="295275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4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50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[Ваше имя]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[Чем вы занимаетесь, одной строкой]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ПОРТФОЛИО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Обо мне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457200"/>
            <a:ext cx="3886200" cy="56388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своё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0" y="457200"/>
            <a:ext cx="3600450" cy="56388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[Опыт, сколько лет]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[В чём сильны]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учились]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1: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457200"/>
            <a:ext cx="3886200" cy="56388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работу]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0" y="457200"/>
            <a:ext cx="3600450" cy="56388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[Задача клиента]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сделано]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[Результат в цифрах]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2: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457200"/>
            <a:ext cx="3886200" cy="56388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работу]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0" y="457200"/>
            <a:ext cx="3600450" cy="56388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[Задача клиента]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сделано]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[Результат в цифрах]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я умею</a:t>
            </a:r>
          </a:p>
        </p:txBody>
      </p:sp>
      <p:sp>
        <p:nvSpPr>
          <p:cNvPr id="3" name="Rectangle 2"/>
          <p:cNvSpPr/>
          <p:nvPr/>
        </p:nvSpPr>
        <p:spPr>
          <a:xfrm>
            <a:off x="4000500" y="533400"/>
            <a:ext cx="7772400" cy="1765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924300" y="457200"/>
            <a:ext cx="7772400" cy="1765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4000500" y="2470150"/>
            <a:ext cx="7772400" cy="1765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924300" y="2393950"/>
            <a:ext cx="7772400" cy="1765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0500" y="4406900"/>
            <a:ext cx="7772400" cy="1765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24300" y="4330700"/>
            <a:ext cx="7772400" cy="17653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Давайте работать вместе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[Телефон, почта, ссылка]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Яркие полосы">
      <a:dk1>
        <a:srgbClr val="1B1B2F"/>
      </a:dk1>
      <a:lt1>
        <a:srgbClr val="FFFFFF"/>
      </a:lt1>
      <a:dk2>
        <a:srgbClr val="5A5A72"/>
      </a:dk2>
      <a:lt2>
        <a:srgbClr val="FFF3D6"/>
      </a:lt2>
      <a:accent1>
        <a:srgbClr val="FF4D6D"/>
      </a:accent1>
      <a:accent2>
        <a:srgbClr val="FFB703"/>
      </a:accent2>
      <a:accent3>
        <a:srgbClr val="F1E3C0"/>
      </a:accent3>
      <a:accent4>
        <a:srgbClr val="3A86FF"/>
      </a:accent4>
      <a:accent5>
        <a:srgbClr val="FFB703"/>
      </a:accent5>
      <a:accent6>
        <a:srgbClr val="FF4D6D"/>
      </a:accent6>
      <a:hlink>
        <a:srgbClr val="FF4D6D"/>
      </a:hlink>
      <a:folHlink>
        <a:srgbClr val="5A5A72"/>
      </a:folHlink>
    </a:clrScheme>
    <a:fontScheme name="Scrib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