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38250"/>
            <a:ext cx="7524750" cy="259842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8120"/>
            <a:ext cx="7524750" cy="159258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71500" y="476250"/>
            <a:ext cx="11049000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609600"/>
            <a:ext cx="11049000" cy="19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71500" y="6229350"/>
            <a:ext cx="11049000" cy="19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71500" y="6286500"/>
            <a:ext cx="11049000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572500" y="1143000"/>
            <a:ext cx="19050" cy="457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858250" y="1238250"/>
            <a:ext cx="26670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858250" y="1790700"/>
            <a:ext cx="200025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858250" y="2343150"/>
            <a:ext cx="13335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858250" y="2895600"/>
            <a:ext cx="26670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858250" y="3448050"/>
            <a:ext cx="200025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858250" y="4000500"/>
            <a:ext cx="13335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858250" y="4552950"/>
            <a:ext cx="26670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858250" y="5105400"/>
            <a:ext cx="200025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38250"/>
            <a:ext cx="7524750" cy="259842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08120"/>
            <a:ext cx="7524750" cy="159258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476250"/>
            <a:ext cx="11049000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609600"/>
            <a:ext cx="11049000" cy="19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71500" y="6229350"/>
            <a:ext cx="11049000" cy="19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71500" y="6286500"/>
            <a:ext cx="11049000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572500" y="1143000"/>
            <a:ext cx="19050" cy="457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858250" y="1238250"/>
            <a:ext cx="26670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858250" y="1790700"/>
            <a:ext cx="200025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858250" y="2343150"/>
            <a:ext cx="13335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858250" y="2895600"/>
            <a:ext cx="26670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858250" y="3448050"/>
            <a:ext cx="200025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858250" y="4000500"/>
            <a:ext cx="13335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858250" y="4552950"/>
            <a:ext cx="26670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858250" y="5105400"/>
            <a:ext cx="200025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1000" y="209550"/>
            <a:ext cx="11430000" cy="38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6610350"/>
            <a:ext cx="11430000" cy="38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[Ваше имя]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[Чем вы занимаетесь, одной строкой]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62050"/>
            <a:ext cx="7524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ПОРТФОЛИО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Обо мне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своё фото]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[Опыт, сколько лет]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[В чём сильны]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[Где учились]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Проект 1: [название]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работу]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[Задача клиента]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сделано]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[Результат в цифрах]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Проект 2: [название]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работу]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[Задача клиента]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сделано]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[Результат в цифрах]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я умею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90725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[Навык]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[Инструменты]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90725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1990725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[Навык]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[Инструменты]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1990725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1990725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[Навык]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[Инструменты]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1990725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Давайте работать вместе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[Телефон, почта, ссылка]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Газета">
      <a:dk1>
        <a:srgbClr val="000000"/>
      </a:dk1>
      <a:lt1>
        <a:srgbClr val="FFFFFF"/>
      </a:lt1>
      <a:dk2>
        <a:srgbClr val="555555"/>
      </a:dk2>
      <a:lt2>
        <a:srgbClr val="F1F1F1"/>
      </a:lt2>
      <a:accent1>
        <a:srgbClr val="000000"/>
      </a:accent1>
      <a:accent2>
        <a:srgbClr val="555555"/>
      </a:accent2>
      <a:accent3>
        <a:srgbClr val="CCCCCC"/>
      </a:accent3>
      <a:accent4>
        <a:srgbClr val="999999"/>
      </a:accent4>
      <a:accent5>
        <a:srgbClr val="555555"/>
      </a:accent5>
      <a:accent6>
        <a:srgbClr val="000000"/>
      </a:accent6>
      <a:hlink>
        <a:srgbClr val="000000"/>
      </a:hlink>
      <a:folHlink>
        <a:srgbClr val="555555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