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ln w="38100"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strRef>
              <c:f>Sheet1!$A$2:$A$5</c:f>
              <c:strCache>
                <c:ptCount val="4"/>
                <c:pt idx="0">
                  <c:v>[Месяц 1]</c:v>
                </c:pt>
                <c:pt idx="1">
                  <c:v>[Месяц 2]</c:v>
                </c:pt>
                <c:pt idx="2">
                  <c:v>[Месяц 3]</c:v>
                </c:pt>
                <c:pt idx="3">
                  <c:v>[Месяц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  <c:smooth val="0"/>
        </c:ser>
        <c:dLbls>
          <c:txPr>
            <a:bodyPr/>
            <a:lstStyle/>
            <a:p>
              <a:pPr>
                <a:defRPr sz="1400" b="1"/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/>
        <c:axPos val="l"/>
        <c:majorTickMark val="out"/>
        <c:minorTickMark val="none"/>
        <c:tickLblPos val="nextTo"/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38175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638175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429500" y="0"/>
            <a:ext cx="2857500" cy="38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382250" y="0"/>
            <a:ext cx="1809750" cy="2190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382250" y="2286000"/>
            <a:ext cx="1809750" cy="457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429500" y="3905250"/>
            <a:ext cx="2857500" cy="2952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638175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638175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7429500" y="0"/>
            <a:ext cx="2857500" cy="38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382250" y="0"/>
            <a:ext cx="1809750" cy="2190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382250" y="2286000"/>
            <a:ext cx="1809750" cy="457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429500" y="3905250"/>
            <a:ext cx="2857500" cy="2952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42900"/>
            <a:ext cx="104775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1772900" y="0"/>
            <a:ext cx="419100" cy="1047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772900" y="1104900"/>
            <a:ext cx="419100" cy="571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772900" y="1733550"/>
            <a:ext cx="419100" cy="2857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09600" y="1219200"/>
            <a:ext cx="1047750" cy="571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[Название проекта]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[Одно предложение: что вы делаете и для кого]</a:t>
            </a:r>
          </a:p>
          <a:p>
            <a:pPr>
              <a:spcBef>
                <a:spcPts val="1000"/>
              </a:spcBef>
            </a:pPr>
            <a:r>
              <a:rPr b="1"/>
              <a:t>[Имя основателя]</a:t>
            </a:r>
          </a:p>
          <a:p>
            <a:r>
              <a:t>[Контакты]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638175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ПРЕЗЕНТАЦИЯ СТАРТАПА</a:t>
            </a:r>
          </a:p>
        </p:txBody>
      </p:sp>
    </p:spTree>
  </p:cSld>
  <p:clrMapOvr>
    <a:masterClrMapping/>
  </p:clrMapOvr>
  <p:transition spd="med">
    <p:push dir="l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Проблема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203835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356235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[Кто страдает и насколько это массово. Укажите источник]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809488" y="2038350"/>
            <a:ext cx="5772912" cy="1647825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[Как решают сейчас]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[Почему этого мало]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809488" y="3819525"/>
            <a:ext cx="5772912" cy="1647825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[Сколько это стоит]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[Потери в рублях или часах]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push dir="l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Решение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2038350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Что делаем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[Суть продукта]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2038350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Как работает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[Три шага]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2038350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Почему лучше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[Главное отличие]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push dir="l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Продукт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447800"/>
            <a:ext cx="5486400" cy="461010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[Снимок экрана или фото]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447800"/>
            <a:ext cx="5200650" cy="46101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[Что умеет сейчас]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[Кто уже пользуется]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push dir="l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Рынок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2324100"/>
            <a:ext cx="3530600" cy="2857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4400" b="1" i="0">
                <a:solidFill>
                  <a:schemeClr val="bg1"/>
                </a:solidFill>
                <a:latin typeface="+mj-lt"/>
              </a:rPr>
              <a:t>[00 млрд]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bg1"/>
                </a:solidFill>
              </a:rPr>
              <a:t>Весь рынок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30700" y="2324100"/>
            <a:ext cx="3530600" cy="28575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[00 млн]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Доступный нам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51800" y="2324100"/>
            <a:ext cx="3530600" cy="28575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[00 млн]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Реально занять за 3 года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push dir="l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Как зарабатываем и растём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543050"/>
            <a:ext cx="3238500" cy="4419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[Модель: подписка, комиссия, продажа]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[Средний чек]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[Стоимость привлечения]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76700" y="144780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[Выручка по месяцам, тыс. руб.]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4076700" y="1924050"/>
          <a:ext cx="7505700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push dir="l"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Конкуренты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257175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2340864"/>
                <a:gridCol w="2340864"/>
                <a:gridCol w="2340864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/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[Мы]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[Конкурент 1]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[Конкурент 2]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[Критерий]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[Да]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[Нет]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[Да]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[Критерий]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[Да]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[Да]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[Нет]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[Цена]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push dir="l"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Команда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2038350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[Имя]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[Роль и опыт]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2038350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[Имя]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[Роль и опыт]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2038350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[Имя]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[Роль и опыт]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  <p:transition spd="med">
    <p:push dir="l"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просим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943100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Сколько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[Сумма]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[На какой срок]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9825" y="1943100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На что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[Продукт, 00 %]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[Продажи, 00 %]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  <p:transition spd="med">
    <p:push dir="l"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[Почта, телефон]</a:t>
            </a:r>
          </a:p>
        </p:txBody>
      </p:sp>
    </p:spTree>
  </p:cSld>
  <p:clrMapOvr>
    <a:masterClrMapping/>
  </p:clrMapOvr>
  <p:transition spd="med">
    <p:push dir="l"/>
  </p:transition>
</p:sld>
</file>

<file path=ppt/theme/theme1.xml><?xml version="1.0" encoding="utf-8"?>
<a:theme xmlns:a="http://schemas.openxmlformats.org/drawingml/2006/main" name="Office Theme">
  <a:themeElements>
    <a:clrScheme name="Scribo Деловой коралл">
      <a:dk1>
        <a:srgbClr val="2B2320"/>
      </a:dk1>
      <a:lt1>
        <a:srgbClr val="FFFFFF"/>
      </a:lt1>
      <a:dk2>
        <a:srgbClr val="75625A"/>
      </a:dk2>
      <a:lt2>
        <a:srgbClr val="FCEFEA"/>
      </a:lt2>
      <a:accent1>
        <a:srgbClr val="E2583E"/>
      </a:accent1>
      <a:accent2>
        <a:srgbClr val="F2986F"/>
      </a:accent2>
      <a:accent3>
        <a:srgbClr val="F2DBD1"/>
      </a:accent3>
      <a:accent4>
        <a:srgbClr val="2F6F7E"/>
      </a:accent4>
      <a:accent5>
        <a:srgbClr val="F2986F"/>
      </a:accent5>
      <a:accent6>
        <a:srgbClr val="E2583E"/>
      </a:accent6>
      <a:hlink>
        <a:srgbClr val="E2583E"/>
      </a:hlink>
      <a:folHlink>
        <a:srgbClr val="75625A"/>
      </a:folHlink>
    </a:clrScheme>
    <a:fontScheme name="Scribo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стартапа.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