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[Кв. 1]</c:v>
                </c:pt>
                <c:pt idx="1">
                  <c:v>[Кв. 2]</c:v>
                </c:pt>
                <c:pt idx="2">
                  <c:v>[Кв. 3]</c:v>
                </c:pt>
                <c:pt idx="3">
                  <c:v>[Кв.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809750"/>
            <a:ext cx="9334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989070"/>
            <a:ext cx="9334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4000500" cy="2857500"/>
          </a:xfrm>
          <a:custGeom>
            <a:avLst/>
            <a:gdLst/>
            <a:ahLst/>
            <a:cxnLst/>
            <a:rect l="l" t="t" r="r" b="b"/>
            <a:pathLst>
              <a:path w="4000500" h="2857500">
                <a:moveTo>
                  <a:pt x="0" y="0"/>
                </a:moveTo>
                <a:lnTo>
                  <a:pt x="4000500" y="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3238500"/>
            <a:ext cx="5334000" cy="3619500"/>
          </a:xfrm>
          <a:custGeom>
            <a:avLst/>
            <a:gdLst/>
            <a:ahLst/>
            <a:cxnLst/>
            <a:rect l="l" t="t" r="r" b="b"/>
            <a:pathLst>
              <a:path w="5334000" h="3619500">
                <a:moveTo>
                  <a:pt x="5334000" y="3619500"/>
                </a:moveTo>
                <a:lnTo>
                  <a:pt x="0" y="3619500"/>
                </a:lnTo>
                <a:lnTo>
                  <a:pt x="5334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9334500" y="4857750"/>
            <a:ext cx="2857500" cy="2000250"/>
          </a:xfrm>
          <a:custGeom>
            <a:avLst/>
            <a:gdLst/>
            <a:ahLst/>
            <a:cxnLst/>
            <a:rect l="l" t="t" r="r" b="b"/>
            <a:pathLst>
              <a:path w="2857500" h="2000250">
                <a:moveTo>
                  <a:pt x="2857500" y="2000250"/>
                </a:moveTo>
                <a:lnTo>
                  <a:pt x="0" y="2000250"/>
                </a:lnTo>
                <a:lnTo>
                  <a:pt x="28575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0" y="1809750"/>
            <a:ext cx="9334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750" y="3989070"/>
            <a:ext cx="9334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4000500" cy="2857500"/>
          </a:xfrm>
          <a:custGeom>
            <a:avLst/>
            <a:gdLst/>
            <a:ahLst/>
            <a:cxnLst/>
            <a:rect l="l" t="t" r="r" b="b"/>
            <a:pathLst>
              <a:path w="4000500" h="2857500">
                <a:moveTo>
                  <a:pt x="0" y="0"/>
                </a:moveTo>
                <a:lnTo>
                  <a:pt x="4000500" y="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3238500"/>
            <a:ext cx="5334000" cy="3619500"/>
          </a:xfrm>
          <a:custGeom>
            <a:avLst/>
            <a:gdLst/>
            <a:ahLst/>
            <a:cxnLst/>
            <a:rect l="l" t="t" r="r" b="b"/>
            <a:pathLst>
              <a:path w="5334000" h="3619500">
                <a:moveTo>
                  <a:pt x="5334000" y="3619500"/>
                </a:moveTo>
                <a:lnTo>
                  <a:pt x="0" y="3619500"/>
                </a:lnTo>
                <a:lnTo>
                  <a:pt x="5334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9334500" y="4857750"/>
            <a:ext cx="2857500" cy="2000250"/>
          </a:xfrm>
          <a:custGeom>
            <a:avLst/>
            <a:gdLst/>
            <a:ahLst/>
            <a:cxnLst/>
            <a:rect l="l" t="t" r="r" b="b"/>
            <a:pathLst>
              <a:path w="2857500" h="2000250">
                <a:moveTo>
                  <a:pt x="2857500" y="2000250"/>
                </a:moveTo>
                <a:lnTo>
                  <a:pt x="0" y="2000250"/>
                </a:lnTo>
                <a:lnTo>
                  <a:pt x="28575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285750"/>
            <a:ext cx="10382250" cy="8763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1000" y="285750"/>
            <a:ext cx="152400" cy="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0550" y="285750"/>
            <a:ext cx="57150" cy="87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Итоги [периода]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[Компания, отдел, дата]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[Должность]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750" y="1733550"/>
            <a:ext cx="9334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ОТЧЁТ О РАБОТЕ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Главное за период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276475"/>
            <a:ext cx="3530600" cy="285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bg1"/>
                </a:solidFill>
                <a:latin typeface="+mj-lt"/>
              </a:rPr>
              <a:t>[00 %]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[Показатель 1]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276475"/>
            <a:ext cx="76200" cy="285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30700" y="2276475"/>
            <a:ext cx="3530600" cy="2857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[00 млн]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[Показатель 2]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30700" y="2276475"/>
            <a:ext cx="76200" cy="285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51800" y="2276475"/>
            <a:ext cx="3530600" cy="2857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[00]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[Показатель 3]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51800" y="2276475"/>
            <a:ext cx="76200" cy="285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 менялся главный показатель]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3238500" cy="45148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выросло]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снизилось и почему]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[Показатель, единица]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828800"/>
          <a:ext cx="7505700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План и факт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524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План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Факт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Выполнение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получилось и что нет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895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Получилось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[Успех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[Успех 2]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5475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895475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Не получилось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[Проблема и причина]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895475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Планы на следующий период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[Цель 1]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[Кто и когда]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[Цель 2]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[Кто и когда]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[Цель 3]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[Кто и когда]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Графит">
      <a:dk1>
        <a:srgbClr val="1C1F24"/>
      </a:dk1>
      <a:lt1>
        <a:srgbClr val="FFFFFF"/>
      </a:lt1>
      <a:dk2>
        <a:srgbClr val="5F666F"/>
      </a:dk2>
      <a:lt2>
        <a:srgbClr val="EEF0F2"/>
      </a:lt2>
      <a:accent1>
        <a:srgbClr val="2D3540"/>
      </a:accent1>
      <a:accent2>
        <a:srgbClr val="7A8694"/>
      </a:accent2>
      <a:accent3>
        <a:srgbClr val="D8DCE1"/>
      </a:accent3>
      <a:accent4>
        <a:srgbClr val="E2583E"/>
      </a:accent4>
      <a:accent5>
        <a:srgbClr val="7A8694"/>
      </a:accent5>
      <a:accent6>
        <a:srgbClr val="2D3540"/>
      </a:accent6>
      <a:hlink>
        <a:srgbClr val="2D3540"/>
      </a:hlink>
      <a:folHlink>
        <a:srgbClr val="5F666F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о работе.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