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[Кв. 1]</c:v>
                </c:pt>
                <c:pt idx="1">
                  <c:v>[Кв. 2]</c:v>
                </c:pt>
                <c:pt idx="2">
                  <c:v>[Кв. 3]</c:v>
                </c:pt>
                <c:pt idx="3">
                  <c:v>[Кв.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66750"/>
            <a:ext cx="8572500" cy="177165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09850"/>
            <a:ext cx="8572500" cy="108585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0" y="2381250"/>
            <a:ext cx="12192000" cy="4476750"/>
          </a:xfrm>
          <a:custGeom>
            <a:avLst/>
            <a:gdLst/>
            <a:ahLst/>
            <a:cxnLst/>
            <a:rect l="l" t="t" r="r" b="b"/>
            <a:pathLst>
              <a:path w="12192000" h="4476750">
                <a:moveTo>
                  <a:pt x="0" y="2095500"/>
                </a:moveTo>
                <a:lnTo>
                  <a:pt x="12192000" y="0"/>
                </a:lnTo>
                <a:lnTo>
                  <a:pt x="12192000" y="4476750"/>
                </a:lnTo>
                <a:lnTo>
                  <a:pt x="0" y="44767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3238500"/>
            <a:ext cx="12192000" cy="2667000"/>
          </a:xfrm>
          <a:custGeom>
            <a:avLst/>
            <a:gdLst/>
            <a:ahLst/>
            <a:cxnLst/>
            <a:rect l="l" t="t" r="r" b="b"/>
            <a:pathLst>
              <a:path w="12192000" h="2667000">
                <a:moveTo>
                  <a:pt x="0" y="2095500"/>
                </a:moveTo>
                <a:lnTo>
                  <a:pt x="12192000" y="0"/>
                </a:lnTo>
                <a:lnTo>
                  <a:pt x="12192000" y="571500"/>
                </a:lnTo>
                <a:lnTo>
                  <a:pt x="0" y="2667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66750"/>
            <a:ext cx="8572500" cy="177165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609850"/>
            <a:ext cx="8572500" cy="108585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2381250"/>
            <a:ext cx="12192000" cy="4476750"/>
          </a:xfrm>
          <a:custGeom>
            <a:avLst/>
            <a:gdLst/>
            <a:ahLst/>
            <a:cxnLst/>
            <a:rect l="l" t="t" r="r" b="b"/>
            <a:pathLst>
              <a:path w="12192000" h="4476750">
                <a:moveTo>
                  <a:pt x="0" y="2095500"/>
                </a:moveTo>
                <a:lnTo>
                  <a:pt x="12192000" y="0"/>
                </a:lnTo>
                <a:lnTo>
                  <a:pt x="12192000" y="4476750"/>
                </a:lnTo>
                <a:lnTo>
                  <a:pt x="0" y="44767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3238500"/>
            <a:ext cx="12192000" cy="2667000"/>
          </a:xfrm>
          <a:custGeom>
            <a:avLst/>
            <a:gdLst/>
            <a:ahLst/>
            <a:cxnLst/>
            <a:rect l="l" t="t" r="r" b="b"/>
            <a:pathLst>
              <a:path w="12192000" h="2667000">
                <a:moveTo>
                  <a:pt x="0" y="2095500"/>
                </a:moveTo>
                <a:lnTo>
                  <a:pt x="12192000" y="0"/>
                </a:lnTo>
                <a:lnTo>
                  <a:pt x="12192000" y="571500"/>
                </a:lnTo>
                <a:lnTo>
                  <a:pt x="0" y="2667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67400"/>
            <a:ext cx="10382250" cy="85725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5734050"/>
            <a:ext cx="12192000" cy="1123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Итоги [периода]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[Компания, отдел, дата]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[Должность]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90550"/>
            <a:ext cx="8572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ОТЧЁТ О РАБОТЕ</a:t>
            </a:r>
          </a:p>
        </p:txBody>
      </p:sp>
    </p:spTree>
  </p:cSld>
  <p:clrMapOvr>
    <a:masterClrMapping/>
  </p:clrMapOvr>
  <p:transition spd="med">
    <p:wipe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Главное за период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81125"/>
            <a:ext cx="3530600" cy="285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bg1"/>
                </a:solidFill>
                <a:latin typeface="+mj-lt"/>
              </a:rPr>
              <a:t>[00 %]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[Показатель 1]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381125"/>
            <a:ext cx="35306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30700" y="1381125"/>
            <a:ext cx="3530600" cy="2857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 млн]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[Показатель 2]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30700" y="1381125"/>
            <a:ext cx="35306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51800" y="1381125"/>
            <a:ext cx="3530600" cy="2857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[Показатель 3]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51800" y="1381125"/>
            <a:ext cx="35306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wipe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 менялся главный показатель]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419100"/>
            <a:ext cx="3238500" cy="47815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выросло]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снизилось и почему]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3238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[Показатель, единица]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800100"/>
          <a:ext cx="7505700" cy="4495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wipe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План и факт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62877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План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Факт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Выполнение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[Показатель]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wipe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получилось и что нет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00012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Получилось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[Успех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[Успех 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00012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00012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Не получилось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[Проблема и причина]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00012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wipe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Планы на следующий период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90487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[Цель 1]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18764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[Кто и когда]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90487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[Цель 2]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18764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[Кто и когда]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90487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[Цель 3]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187642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[Кто и когда]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wipe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wipe dir="l"/>
  </p:transition>
</p:sld>
</file>

<file path=ppt/theme/theme1.xml><?xml version="1.0" encoding="utf-8"?>
<a:theme xmlns:a="http://schemas.openxmlformats.org/drawingml/2006/main" name="Office Theme">
  <a:themeElements>
    <a:clrScheme name="Scribo Деловой тёмный низ">
      <a:dk1>
        <a:srgbClr val="1C1F24"/>
      </a:dk1>
      <a:lt1>
        <a:srgbClr val="FFFFFF"/>
      </a:lt1>
      <a:dk2>
        <a:srgbClr val="5F666F"/>
      </a:dk2>
      <a:lt2>
        <a:srgbClr val="EEF0F2"/>
      </a:lt2>
      <a:accent1>
        <a:srgbClr val="2D3540"/>
      </a:accent1>
      <a:accent2>
        <a:srgbClr val="7A8694"/>
      </a:accent2>
      <a:accent3>
        <a:srgbClr val="D8DCE1"/>
      </a:accent3>
      <a:accent4>
        <a:srgbClr val="E2583E"/>
      </a:accent4>
      <a:accent5>
        <a:srgbClr val="7A8694"/>
      </a:accent5>
      <a:accent6>
        <a:srgbClr val="2D3540"/>
      </a:accent6>
      <a:hlink>
        <a:srgbClr val="2D3540"/>
      </a:hlink>
      <a:folHlink>
        <a:srgbClr val="5F666F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работе.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