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6286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6286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ardrop 3"/>
          <p:cNvSpPr/>
          <p:nvPr/>
        </p:nvSpPr>
        <p:spPr>
          <a:xfrm rot="14083885">
            <a:off x="10322371" y="4820209"/>
            <a:ext cx="796320" cy="796320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ardrop 4"/>
          <p:cNvSpPr/>
          <p:nvPr/>
        </p:nvSpPr>
        <p:spPr>
          <a:xfrm rot="14017850">
            <a:off x="10784089" y="4751657"/>
            <a:ext cx="734404" cy="734404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ardrop 5"/>
          <p:cNvSpPr/>
          <p:nvPr/>
        </p:nvSpPr>
        <p:spPr>
          <a:xfrm rot="8224371">
            <a:off x="7688578" y="2756402"/>
            <a:ext cx="981675" cy="981675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ardrop 6"/>
          <p:cNvSpPr/>
          <p:nvPr/>
        </p:nvSpPr>
        <p:spPr>
          <a:xfrm rot="6036819">
            <a:off x="8361988" y="4686163"/>
            <a:ext cx="448991" cy="448991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ardrop 7"/>
          <p:cNvSpPr/>
          <p:nvPr/>
        </p:nvSpPr>
        <p:spPr>
          <a:xfrm rot="2997376">
            <a:off x="10272059" y="936243"/>
            <a:ext cx="991973" cy="991973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ardrop 8"/>
          <p:cNvSpPr/>
          <p:nvPr/>
        </p:nvSpPr>
        <p:spPr>
          <a:xfrm rot="4524258">
            <a:off x="7766109" y="10765"/>
            <a:ext cx="792686" cy="792686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ardrop 9"/>
          <p:cNvSpPr/>
          <p:nvPr/>
        </p:nvSpPr>
        <p:spPr>
          <a:xfrm rot="6774870">
            <a:off x="11589483" y="5525244"/>
            <a:ext cx="524672" cy="524672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ardrop 10"/>
          <p:cNvSpPr/>
          <p:nvPr/>
        </p:nvSpPr>
        <p:spPr>
          <a:xfrm rot="20325082">
            <a:off x="11128434" y="3969877"/>
            <a:ext cx="513609" cy="513609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ardrop 11"/>
          <p:cNvSpPr/>
          <p:nvPr/>
        </p:nvSpPr>
        <p:spPr>
          <a:xfrm rot="465917">
            <a:off x="11213043" y="5377210"/>
            <a:ext cx="841486" cy="841486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ardrop 12"/>
          <p:cNvSpPr/>
          <p:nvPr/>
        </p:nvSpPr>
        <p:spPr>
          <a:xfrm rot="6509357">
            <a:off x="11258567" y="1635729"/>
            <a:ext cx="657639" cy="657639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ardrop 13"/>
          <p:cNvSpPr/>
          <p:nvPr/>
        </p:nvSpPr>
        <p:spPr>
          <a:xfrm rot="1426085">
            <a:off x="7253107" y="4118367"/>
            <a:ext cx="783124" cy="78312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ardrop 14"/>
          <p:cNvSpPr/>
          <p:nvPr/>
        </p:nvSpPr>
        <p:spPr>
          <a:xfrm rot="10394317">
            <a:off x="8565810" y="4345708"/>
            <a:ext cx="617931" cy="617931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ardrop 15"/>
          <p:cNvSpPr/>
          <p:nvPr/>
        </p:nvSpPr>
        <p:spPr>
          <a:xfrm rot="20503162">
            <a:off x="7472827" y="5857581"/>
            <a:ext cx="850838" cy="850838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ardrop 16"/>
          <p:cNvSpPr/>
          <p:nvPr/>
        </p:nvSpPr>
        <p:spPr>
          <a:xfrm rot="7909585">
            <a:off x="8991025" y="3425370"/>
            <a:ext cx="619459" cy="619459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ardrop 17"/>
          <p:cNvSpPr/>
          <p:nvPr/>
        </p:nvSpPr>
        <p:spPr>
          <a:xfrm rot="13472201">
            <a:off x="7277005" y="284628"/>
            <a:ext cx="766727" cy="766727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ardrop 18"/>
          <p:cNvSpPr/>
          <p:nvPr/>
        </p:nvSpPr>
        <p:spPr>
          <a:xfrm rot="7438647">
            <a:off x="7707424" y="1437309"/>
            <a:ext cx="1017343" cy="1017343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6286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6286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ardrop 3"/>
          <p:cNvSpPr/>
          <p:nvPr/>
        </p:nvSpPr>
        <p:spPr>
          <a:xfrm rot="14083885">
            <a:off x="10322371" y="4820209"/>
            <a:ext cx="796320" cy="796320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ardrop 4"/>
          <p:cNvSpPr/>
          <p:nvPr/>
        </p:nvSpPr>
        <p:spPr>
          <a:xfrm rot="14017850">
            <a:off x="10784089" y="4751657"/>
            <a:ext cx="734404" cy="734404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ardrop 5"/>
          <p:cNvSpPr/>
          <p:nvPr/>
        </p:nvSpPr>
        <p:spPr>
          <a:xfrm rot="8224371">
            <a:off x="7688578" y="2756402"/>
            <a:ext cx="981675" cy="981675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ardrop 6"/>
          <p:cNvSpPr/>
          <p:nvPr/>
        </p:nvSpPr>
        <p:spPr>
          <a:xfrm rot="6036819">
            <a:off x="8361988" y="4686163"/>
            <a:ext cx="448991" cy="448991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ardrop 7"/>
          <p:cNvSpPr/>
          <p:nvPr/>
        </p:nvSpPr>
        <p:spPr>
          <a:xfrm rot="2997376">
            <a:off x="10272059" y="936243"/>
            <a:ext cx="991973" cy="991973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ardrop 8"/>
          <p:cNvSpPr/>
          <p:nvPr/>
        </p:nvSpPr>
        <p:spPr>
          <a:xfrm rot="4524258">
            <a:off x="7766109" y="10765"/>
            <a:ext cx="792686" cy="792686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ardrop 9"/>
          <p:cNvSpPr/>
          <p:nvPr/>
        </p:nvSpPr>
        <p:spPr>
          <a:xfrm rot="6774870">
            <a:off x="11589483" y="5525244"/>
            <a:ext cx="524672" cy="524672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ardrop 10"/>
          <p:cNvSpPr/>
          <p:nvPr/>
        </p:nvSpPr>
        <p:spPr>
          <a:xfrm rot="20325082">
            <a:off x="11128434" y="3969877"/>
            <a:ext cx="513609" cy="513609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ardrop 11"/>
          <p:cNvSpPr/>
          <p:nvPr/>
        </p:nvSpPr>
        <p:spPr>
          <a:xfrm rot="465917">
            <a:off x="11213043" y="5377210"/>
            <a:ext cx="841486" cy="841486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ardrop 12"/>
          <p:cNvSpPr/>
          <p:nvPr/>
        </p:nvSpPr>
        <p:spPr>
          <a:xfrm rot="6509357">
            <a:off x="11258567" y="1635729"/>
            <a:ext cx="657639" cy="657639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ardrop 13"/>
          <p:cNvSpPr/>
          <p:nvPr/>
        </p:nvSpPr>
        <p:spPr>
          <a:xfrm rot="1426085">
            <a:off x="7253107" y="4118367"/>
            <a:ext cx="783124" cy="78312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ardrop 14"/>
          <p:cNvSpPr/>
          <p:nvPr/>
        </p:nvSpPr>
        <p:spPr>
          <a:xfrm rot="10394317">
            <a:off x="8565810" y="4345708"/>
            <a:ext cx="617931" cy="617931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ardrop 15"/>
          <p:cNvSpPr/>
          <p:nvPr/>
        </p:nvSpPr>
        <p:spPr>
          <a:xfrm rot="20503162">
            <a:off x="7472827" y="5857581"/>
            <a:ext cx="850838" cy="850838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Teardrop 16"/>
          <p:cNvSpPr/>
          <p:nvPr/>
        </p:nvSpPr>
        <p:spPr>
          <a:xfrm rot="7909585">
            <a:off x="8991025" y="3425370"/>
            <a:ext cx="619459" cy="619459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Teardrop 17"/>
          <p:cNvSpPr/>
          <p:nvPr/>
        </p:nvSpPr>
        <p:spPr>
          <a:xfrm rot="13472201">
            <a:off x="7277005" y="284628"/>
            <a:ext cx="766727" cy="766727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ardrop 18"/>
          <p:cNvSpPr/>
          <p:nvPr/>
        </p:nvSpPr>
        <p:spPr>
          <a:xfrm rot="7438647">
            <a:off x="7707424" y="1437309"/>
            <a:ext cx="1017343" cy="1017343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99060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ardrop 2"/>
          <p:cNvSpPr/>
          <p:nvPr/>
        </p:nvSpPr>
        <p:spPr>
          <a:xfrm rot="8243446">
            <a:off x="11521111" y="228511"/>
            <a:ext cx="466561" cy="466561"/>
          </a:xfrm>
          <a:prstGeom prst="teardrop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ardrop 3"/>
          <p:cNvSpPr/>
          <p:nvPr/>
        </p:nvSpPr>
        <p:spPr>
          <a:xfrm rot="14916801">
            <a:off x="11223489" y="82786"/>
            <a:ext cx="665463" cy="665463"/>
          </a:xfrm>
          <a:prstGeom prst="teardrop">
            <a:avLst/>
          </a:prstGeom>
          <a:solidFill>
            <a:schemeClr val="accent2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ardrop 4"/>
          <p:cNvSpPr/>
          <p:nvPr/>
        </p:nvSpPr>
        <p:spPr>
          <a:xfrm rot="21125674">
            <a:off x="11379684" y="192613"/>
            <a:ext cx="514905" cy="514905"/>
          </a:xfrm>
          <a:prstGeom prst="teardrop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ardrop 5"/>
          <p:cNvSpPr/>
          <p:nvPr/>
        </p:nvSpPr>
        <p:spPr>
          <a:xfrm rot="17686515">
            <a:off x="11168632" y="-114937"/>
            <a:ext cx="425827" cy="425827"/>
          </a:xfrm>
          <a:prstGeom prst="teardrop">
            <a:avLst/>
          </a:prstGeom>
          <a:solidFill>
            <a:schemeClr val="accent4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715000" y="11811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[Тема: осень]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[Школа или организация,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6286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ОСЕНЬ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происходит осенью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90650"/>
            <a:ext cx="5486400" cy="46672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фото]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90650"/>
            <a:ext cx="5200650" cy="46672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[Признаки в природе]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[Как меняется погода]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Приметы и наблюдения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200977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[Примета]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значит]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200977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[Животные]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делают]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200977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[Растения]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происходит]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Строки поэта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90650"/>
            <a:ext cx="1238250" cy="114300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000" b="1" i="0">
                <a:solidFill>
                  <a:schemeClr val="accent1"/>
                </a:solidFill>
                <a:latin typeface="+mj-lt"/>
              </a:rPr>
              <a:t>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66850" y="1771650"/>
            <a:ext cx="9925050" cy="3619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800" b="0" i="1">
                <a:solidFill>
                  <a:schemeClr val="tx1"/>
                </a:solidFill>
                <a:latin typeface="+mj-lt"/>
              </a:rPr>
              <a:t>[Стихотворение о времени года]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6850" y="5486400"/>
            <a:ext cx="9925050" cy="381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1" i="0">
                <a:solidFill>
                  <a:schemeClr val="tx2"/>
                </a:solidFill>
              </a:rPr>
              <a:t>[Автор]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[Подпись]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Осенний">
      <a:dk1>
        <a:srgbClr val="3A2415"/>
      </a:dk1>
      <a:lt1>
        <a:srgbClr val="FFF9F0"/>
      </a:lt1>
      <a:dk2>
        <a:srgbClr val="7D6450"/>
      </a:dk2>
      <a:lt2>
        <a:srgbClr val="FBEBD3"/>
      </a:lt2>
      <a:accent1>
        <a:srgbClr val="D9641E"/>
      </a:accent1>
      <a:accent2>
        <a:srgbClr val="E8A33D"/>
      </a:accent2>
      <a:accent3>
        <a:srgbClr val="F1DCC2"/>
      </a:accent3>
      <a:accent4>
        <a:srgbClr val="A8322A"/>
      </a:accent4>
      <a:accent5>
        <a:srgbClr val="E8A33D"/>
      </a:accent5>
      <a:accent6>
        <a:srgbClr val="D9641E"/>
      </a:accent6>
      <a:hlink>
        <a:srgbClr val="D9641E"/>
      </a:hlink>
      <a:folHlink>
        <a:srgbClr val="7D6450"/>
      </a:folHlink>
    </a:clrScheme>
    <a:fontScheme name="Scribo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Осень.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