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ОБЗР и здоровье.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ОБЗР И ЗДОРОВЬЕ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нужно знать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Опасность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может случиться]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Признаки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распознать]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Действия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делать сразу]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Порядок действий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Куда звонить. [Номер службы спасения 112]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Шаг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Шаг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Шаг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[Действие]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Можно и нельзя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Можно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[Правило]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[Правило]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Нельзя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[Запрет]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[Запрет]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Изумруд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ОБЗР и здоровье.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