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обучения]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Обучение сотрудников. [Компания,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[Тренер]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ОБУЧЕНИЕ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Чему научитесь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[Для чего]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[Для чего]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[Для чего]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Порядок действий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2843212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Шаг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5" name="Chevron 4"/>
          <p:cNvSpPr/>
          <p:nvPr/>
        </p:nvSpPr>
        <p:spPr>
          <a:xfrm>
            <a:off x="3319462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Шаг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3762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7" name="Chevron 6"/>
          <p:cNvSpPr/>
          <p:nvPr/>
        </p:nvSpPr>
        <p:spPr>
          <a:xfrm>
            <a:off x="6029325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Шаг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9" name="Chevron 8"/>
          <p:cNvSpPr/>
          <p:nvPr/>
        </p:nvSpPr>
        <p:spPr>
          <a:xfrm>
            <a:off x="8739188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Шаг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3488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Частые ошибки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Так неправильно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Так правильно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ль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сотрудников.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