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810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810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810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810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Обществознание.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810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ОБЩЕСТВОЗНАНИЕ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Понятие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Определение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[Своими словами и из учебника]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Признаки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[Признак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[Признак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Виды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574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298132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5737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0517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0517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0517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Примеры из жизни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[Ситуация]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это работает]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[Ситуация]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это работает]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[Закон]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он устанавливает]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рогий синий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Обществознание.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