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809750"/>
            <a:ext cx="10477500" cy="212598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107180"/>
            <a:ext cx="10477500" cy="130302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342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42900"/>
            <a:ext cx="12192000" cy="34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5800"/>
            <a:ext cx="12192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15100"/>
            <a:ext cx="12192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809750"/>
            <a:ext cx="10477500" cy="212598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4107180"/>
            <a:ext cx="10477500" cy="130302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342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42900"/>
            <a:ext cx="12192000" cy="34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5800"/>
            <a:ext cx="12192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15100"/>
            <a:ext cx="12192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772900" y="0"/>
            <a:ext cx="419100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772900" y="1104900"/>
            <a:ext cx="4191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2900" y="1733550"/>
            <a:ext cx="419100" cy="28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Обществознание.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1733550"/>
            <a:ext cx="10477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ОБЩЕСТВОЗНАНИЕ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Понятие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4310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Определение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[Своими словами и из учебника]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4310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94310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Признаки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[Признак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[Признак 2]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94310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Виды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7051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3028950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90500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352800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[Пример]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3528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4350" y="3352800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[Пример]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24350" y="33528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39100" y="3352800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[Пример]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39100" y="33528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Примеры из жизни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[Ситуация]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это работает]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383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[Ситуация]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это работает]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383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[Закон]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он устанавливает]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383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955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324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861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3147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767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3053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0972800" cy="4610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Россия">
      <a:dk1>
        <a:srgbClr val="14213D"/>
      </a:dk1>
      <a:lt1>
        <a:srgbClr val="FFFFFF"/>
      </a:lt1>
      <a:dk2>
        <a:srgbClr val="5A657C"/>
      </a:dk2>
      <a:lt2>
        <a:srgbClr val="EEF1F7"/>
      </a:lt2>
      <a:accent1>
        <a:srgbClr val="0B3D91"/>
      </a:accent1>
      <a:accent2>
        <a:srgbClr val="D52B1E"/>
      </a:accent2>
      <a:accent3>
        <a:srgbClr val="D5DBE8"/>
      </a:accent3>
      <a:accent4>
        <a:srgbClr val="C9A227"/>
      </a:accent4>
      <a:accent5>
        <a:srgbClr val="D52B1E"/>
      </a:accent5>
      <a:accent6>
        <a:srgbClr val="0B3D91"/>
      </a:accent6>
      <a:hlink>
        <a:srgbClr val="0B3D91"/>
      </a:hlink>
      <a:folHlink>
        <a:srgbClr val="5A657C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Обществознание.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