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809750"/>
            <a:ext cx="8191500" cy="212598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 cap="all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107180"/>
            <a:ext cx="8191500" cy="130302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Donut 4"/>
          <p:cNvSpPr/>
          <p:nvPr/>
        </p:nvSpPr>
        <p:spPr>
          <a:xfrm>
            <a:off x="8191500" y="2857500"/>
            <a:ext cx="5905500" cy="5905500"/>
          </a:xfrm>
          <a:prstGeom prst="donut">
            <a:avLst>
              <a:gd name="adj" fmla="val 18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Donut 5"/>
          <p:cNvSpPr/>
          <p:nvPr/>
        </p:nvSpPr>
        <p:spPr>
          <a:xfrm>
            <a:off x="-1619250" y="-2000250"/>
            <a:ext cx="3810000" cy="3810000"/>
          </a:xfrm>
          <a:prstGeom prst="donut">
            <a:avLst>
              <a:gd name="adj" fmla="val 20000"/>
            </a:avLst>
          </a:prstGeom>
          <a:solidFill>
            <a:schemeClr val="accent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809750"/>
            <a:ext cx="8191500" cy="212598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 cap="all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4107180"/>
            <a:ext cx="8191500" cy="130302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Donut 4"/>
          <p:cNvSpPr/>
          <p:nvPr/>
        </p:nvSpPr>
        <p:spPr>
          <a:xfrm>
            <a:off x="8191500" y="2857500"/>
            <a:ext cx="5905500" cy="5905500"/>
          </a:xfrm>
          <a:prstGeom prst="donut">
            <a:avLst>
              <a:gd name="adj" fmla="val 18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Donut 5"/>
          <p:cNvSpPr/>
          <p:nvPr/>
        </p:nvSpPr>
        <p:spPr>
          <a:xfrm>
            <a:off x="-1619250" y="-2000250"/>
            <a:ext cx="3810000" cy="3810000"/>
          </a:xfrm>
          <a:prstGeom prst="donut">
            <a:avLst>
              <a:gd name="adj" fmla="val 20000"/>
            </a:avLst>
          </a:prstGeom>
          <a:solidFill>
            <a:schemeClr val="accent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 cap="all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[Имя Фамилия]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Самопрезентация. [Должность или группа]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250" y="1733550"/>
            <a:ext cx="8191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bg1"/>
                </a:solidFill>
              </a:rPr>
              <a:t>О СЕБЕ</a:t>
            </a:r>
          </a:p>
        </p:txBody>
      </p:sp>
    </p:spTree>
  </p:cSld>
  <p:clrMapOvr>
    <a:masterClrMapping/>
  </p:clrMapOvr>
  <p:transition spd="med">
    <p:push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Кто я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447800"/>
            <a:ext cx="5486400" cy="461010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своё фото]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447800"/>
            <a:ext cx="5200650" cy="46101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[Откуда, где учусь или работаю]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умею лучше всего]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push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Мой путь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52850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85737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32410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[Школа или вуз]</a:t>
            </a:r>
          </a:p>
        </p:txBody>
      </p:sp>
      <p:sp>
        <p:nvSpPr>
          <p:cNvPr id="6" name="Oval 5"/>
          <p:cNvSpPr/>
          <p:nvPr/>
        </p:nvSpPr>
        <p:spPr>
          <a:xfrm>
            <a:off x="4600575" y="36290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09950" y="400050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[Первый опыт]</a:t>
            </a:r>
          </a:p>
        </p:txBody>
      </p:sp>
      <p:sp>
        <p:nvSpPr>
          <p:cNvPr id="8" name="Oval 7"/>
          <p:cNvSpPr/>
          <p:nvPr/>
        </p:nvSpPr>
        <p:spPr>
          <a:xfrm>
            <a:off x="734377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150" y="232410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[Важный проект]</a:t>
            </a:r>
          </a:p>
        </p:txBody>
      </p:sp>
      <p:sp>
        <p:nvSpPr>
          <p:cNvPr id="10" name="Oval 9"/>
          <p:cNvSpPr/>
          <p:nvPr/>
        </p:nvSpPr>
        <p:spPr>
          <a:xfrm>
            <a:off x="10086975" y="36290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6350" y="400050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[Сейчас]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[Чем занят]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push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Мои сильные стороны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038350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[Качество]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[Пример из жизни]</a:t>
            </a:r>
          </a:p>
        </p:txBody>
      </p:sp>
      <p:sp>
        <p:nvSpPr>
          <p:cNvPr id="4" name="Rectangle 3"/>
          <p:cNvSpPr/>
          <p:nvPr/>
        </p:nvSpPr>
        <p:spPr>
          <a:xfrm>
            <a:off x="4324350" y="2038350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[Качество]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[Пример из жизни]</a:t>
            </a:r>
          </a:p>
        </p:txBody>
      </p:sp>
      <p:sp>
        <p:nvSpPr>
          <p:cNvPr id="5" name="Rectangle 4"/>
          <p:cNvSpPr/>
          <p:nvPr/>
        </p:nvSpPr>
        <p:spPr>
          <a:xfrm>
            <a:off x="8039100" y="2038350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[Качество]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[Пример из жизни]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push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Интересы и цели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4310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Увлечения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[Хобби]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[Хобби]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9825" y="1943100"/>
            <a:ext cx="5362575" cy="36195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Цели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[На год]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[На пять лет]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push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[Контакты]</a:t>
            </a:r>
          </a:p>
        </p:txBody>
      </p:sp>
    </p:spTree>
  </p:cSld>
  <p:clrMapOvr>
    <a:masterClrMapping/>
  </p:clrMapOvr>
  <p:transition spd="med">
    <p:push dir="l"/>
  </p:transition>
</p:sld>
</file>

<file path=ppt/theme/theme1.xml><?xml version="1.0" encoding="utf-8"?>
<a:theme xmlns:a="http://schemas.openxmlformats.org/drawingml/2006/main" name="Office Theme">
  <a:themeElements>
    <a:clrScheme name="Scribo Чёрный с жёлтым">
      <a:dk1>
        <a:srgbClr val="F5F5F5"/>
      </a:dk1>
      <a:lt1>
        <a:srgbClr val="17181B"/>
      </a:lt1>
      <a:dk2>
        <a:srgbClr val="AEB2B8"/>
      </a:dk2>
      <a:lt2>
        <a:srgbClr val="25272B"/>
      </a:lt2>
      <a:accent1>
        <a:srgbClr val="F2C230"/>
      </a:accent1>
      <a:accent2>
        <a:srgbClr val="F08A3C"/>
      </a:accent2>
      <a:accent3>
        <a:srgbClr val="3A3D42"/>
      </a:accent3>
      <a:accent4>
        <a:srgbClr val="57C7B8"/>
      </a:accent4>
      <a:accent5>
        <a:srgbClr val="F08A3C"/>
      </a:accent5>
      <a:accent6>
        <a:srgbClr val="F2C230"/>
      </a:accent6>
      <a:hlink>
        <a:srgbClr val="F2C230"/>
      </a:hlink>
      <a:folHlink>
        <a:srgbClr val="AEB2B8"/>
      </a:folHlink>
    </a:clrScheme>
    <a:fontScheme name="Scribo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себе.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