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858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486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392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8298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08204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1811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6858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486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392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8298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08204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1811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[Имя Фамилия]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Самопрезентация. [Должность или группа]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 СЕБЕ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Кто я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своё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[Откуда, где учусь или работаю]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умею лучше всего]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Мой путь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[Школа или вуз]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[Первый опыт]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[Важный проект]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[Сейчас]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[Чем занят]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Мои сильные стороны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[Качество]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[Пример из жизни]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[Качество]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[Пример из жизни]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[Качество]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[Пример из жизни]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Интересы и цели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Увлечения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[Хобби]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[Хобби]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5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Цели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[На год]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[На пять лет]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895475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[Контакты]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Наклонные полосы">
      <a:dk1>
        <a:srgbClr val="16302A"/>
      </a:dk1>
      <a:lt1>
        <a:srgbClr val="F6FBF9"/>
      </a:lt1>
      <a:dk2>
        <a:srgbClr val="577068"/>
      </a:dk2>
      <a:lt2>
        <a:srgbClr val="E2F3EE"/>
      </a:lt2>
      <a:accent1>
        <a:srgbClr val="138A78"/>
      </a:accent1>
      <a:accent2>
        <a:srgbClr val="62C2AE"/>
      </a:accent2>
      <a:accent3>
        <a:srgbClr val="C8E6DE"/>
      </a:accent3>
      <a:accent4>
        <a:srgbClr val="F08A5D"/>
      </a:accent4>
      <a:accent5>
        <a:srgbClr val="62C2AE"/>
      </a:accent5>
      <a:accent6>
        <a:srgbClr val="138A78"/>
      </a:accent6>
      <a:hlink>
        <a:srgbClr val="138A78"/>
      </a:hlink>
      <a:folHlink>
        <a:srgbClr val="577068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себе.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