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809750"/>
            <a:ext cx="9334500" cy="200787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989070"/>
            <a:ext cx="9334500" cy="123063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50" y="1809750"/>
            <a:ext cx="9334500" cy="200787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8750" y="3989070"/>
            <a:ext cx="9334500" cy="123063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5-Point Star 4"/>
          <p:cNvSpPr/>
          <p:nvPr/>
        </p:nvSpPr>
        <p:spPr>
          <a:xfrm rot="377161">
            <a:off x="6530597" y="386961"/>
            <a:ext cx="192282" cy="19228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 rot="20802993">
            <a:off x="158575" y="911729"/>
            <a:ext cx="149578" cy="14957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417204">
            <a:off x="5554789" y="717959"/>
            <a:ext cx="379921" cy="37992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723756">
            <a:off x="7631882" y="926725"/>
            <a:ext cx="170650" cy="17065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1003803">
            <a:off x="761486" y="711694"/>
            <a:ext cx="299625" cy="29962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1136438">
            <a:off x="10430443" y="518710"/>
            <a:ext cx="141030" cy="141030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1433863">
            <a:off x="10944306" y="366544"/>
            <a:ext cx="310204" cy="31020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0750961">
            <a:off x="10394314" y="85097"/>
            <a:ext cx="365048" cy="365048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1729">
            <a:off x="5155236" y="542551"/>
            <a:ext cx="372451" cy="37245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1212605">
            <a:off x="4197974" y="590539"/>
            <a:ext cx="228910" cy="22891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 rot="513821">
            <a:off x="11044938" y="801597"/>
            <a:ext cx="302243" cy="302243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207323">
            <a:off x="10343364" y="1026860"/>
            <a:ext cx="173742" cy="173742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 rot="20355556">
            <a:off x="11533329" y="5583624"/>
            <a:ext cx="206769" cy="206769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 rot="21477401">
            <a:off x="11968077" y="5683724"/>
            <a:ext cx="213484" cy="21348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 rot="20368697">
            <a:off x="5896186" y="5650057"/>
            <a:ext cx="280097" cy="280097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1206193">
            <a:off x="239552" y="5754589"/>
            <a:ext cx="209190" cy="20919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 rot="20289266">
            <a:off x="1357479" y="5732208"/>
            <a:ext cx="256114" cy="256114"/>
          </a:xfrm>
          <a:prstGeom prst="star5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573902">
            <a:off x="4472826" y="6152582"/>
            <a:ext cx="334191" cy="3341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20526414">
            <a:off x="7730065" y="6451642"/>
            <a:ext cx="294491" cy="294491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 rot="1338133">
            <a:off x="11388380" y="6052082"/>
            <a:ext cx="154197" cy="15419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 rot="21170090">
            <a:off x="8653376" y="6405268"/>
            <a:ext cx="320847" cy="32084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5-Point Star 25"/>
          <p:cNvSpPr/>
          <p:nvPr/>
        </p:nvSpPr>
        <p:spPr>
          <a:xfrm rot="570544">
            <a:off x="1589243" y="6201979"/>
            <a:ext cx="417715" cy="41771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20692944">
            <a:off x="11239694" y="6330109"/>
            <a:ext cx="360740" cy="360740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5-Point Star 27"/>
          <p:cNvSpPr/>
          <p:nvPr/>
        </p:nvSpPr>
        <p:spPr>
          <a:xfrm rot="1209662">
            <a:off x="6349940" y="6064842"/>
            <a:ext cx="181979" cy="181979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5-Point Star 28"/>
          <p:cNvSpPr/>
          <p:nvPr/>
        </p:nvSpPr>
        <p:spPr>
          <a:xfrm rot="20135749">
            <a:off x="8341427" y="5678035"/>
            <a:ext cx="297677" cy="297677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1002949">
            <a:off x="3188097" y="5930661"/>
            <a:ext cx="244505" cy="244505"/>
          </a:xfrm>
          <a:prstGeom prst="star5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6-Point Star 2"/>
          <p:cNvSpPr/>
          <p:nvPr/>
        </p:nvSpPr>
        <p:spPr>
          <a:xfrm rot="20101355">
            <a:off x="9856016" y="225885"/>
            <a:ext cx="201042" cy="20104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6-Point Star 3"/>
          <p:cNvSpPr/>
          <p:nvPr/>
        </p:nvSpPr>
        <p:spPr>
          <a:xfrm rot="810420">
            <a:off x="5646984" y="367036"/>
            <a:ext cx="183637" cy="183637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6-Point Star 4"/>
          <p:cNvSpPr/>
          <p:nvPr/>
        </p:nvSpPr>
        <p:spPr>
          <a:xfrm rot="114916">
            <a:off x="9671410" y="390555"/>
            <a:ext cx="131614" cy="13161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6-Point Star 5"/>
          <p:cNvSpPr/>
          <p:nvPr/>
        </p:nvSpPr>
        <p:spPr>
          <a:xfrm rot="20896563">
            <a:off x="2316938" y="266039"/>
            <a:ext cx="186202" cy="186202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6-Point Star 6"/>
          <p:cNvSpPr/>
          <p:nvPr/>
        </p:nvSpPr>
        <p:spPr>
          <a:xfrm rot="20379404">
            <a:off x="8221162" y="392060"/>
            <a:ext cx="202379" cy="20237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6-Point Star 7"/>
          <p:cNvSpPr/>
          <p:nvPr/>
        </p:nvSpPr>
        <p:spPr>
          <a:xfrm rot="20691486">
            <a:off x="9649356" y="206927"/>
            <a:ext cx="201968" cy="20196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6-Point Star 8"/>
          <p:cNvSpPr/>
          <p:nvPr/>
        </p:nvSpPr>
        <p:spPr>
          <a:xfrm rot="20702623">
            <a:off x="3497721" y="463160"/>
            <a:ext cx="179916" cy="1799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6-Point Star 9"/>
          <p:cNvSpPr/>
          <p:nvPr/>
        </p:nvSpPr>
        <p:spPr>
          <a:xfrm rot="43953">
            <a:off x="4327925" y="451540"/>
            <a:ext cx="182648" cy="182648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6-Point Star 10"/>
          <p:cNvSpPr/>
          <p:nvPr/>
        </p:nvSpPr>
        <p:spPr>
          <a:xfrm rot="20185266">
            <a:off x="8382459" y="391110"/>
            <a:ext cx="181204" cy="181204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6-Point Star 11"/>
          <p:cNvSpPr/>
          <p:nvPr/>
        </p:nvSpPr>
        <p:spPr>
          <a:xfrm rot="20369062">
            <a:off x="7250188" y="159256"/>
            <a:ext cx="143440" cy="143440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6-Point Star 12"/>
          <p:cNvSpPr/>
          <p:nvPr/>
        </p:nvSpPr>
        <p:spPr>
          <a:xfrm rot="21036842">
            <a:off x="6292333" y="53055"/>
            <a:ext cx="212609" cy="212609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6-Point Star 13"/>
          <p:cNvSpPr/>
          <p:nvPr/>
        </p:nvSpPr>
        <p:spPr>
          <a:xfrm rot="1096618">
            <a:off x="5839076" y="75314"/>
            <a:ext cx="121416" cy="121416"/>
          </a:xfrm>
          <a:prstGeom prst="star6">
            <a:avLst/>
          </a:prstGeom>
          <a:solidFill>
            <a:schemeClr val="accent2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Новый год, итоги года, праздник]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8750" y="1733550"/>
            <a:ext cx="9334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НОВЫЙ ГОД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Как встречают Новый год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[Страна]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Россия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[Традиция]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Итоги года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[Событие]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случилось]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[Победа]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[Кто отличился]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[Планы]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дальше]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или загадка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[Праздничная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[Текст загадки]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[Подсказка]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 Новым годом!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[Пожелание]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Зимний">
      <a:dk1>
        <a:srgbClr val="16324F"/>
      </a:dk1>
      <a:lt1>
        <a:srgbClr val="F4F9FE"/>
      </a:lt1>
      <a:dk2>
        <a:srgbClr val="5C7590"/>
      </a:dk2>
      <a:lt2>
        <a:srgbClr val="E3F0FB"/>
      </a:lt2>
      <a:accent1>
        <a:srgbClr val="2E7DD1"/>
      </a:accent1>
      <a:accent2>
        <a:srgbClr val="8CC4F2"/>
      </a:accent2>
      <a:accent3>
        <a:srgbClr val="CFE3F6"/>
      </a:accent3>
      <a:accent4>
        <a:srgbClr val="E25B5B"/>
      </a:accent4>
      <a:accent5>
        <a:srgbClr val="8CC4F2"/>
      </a:accent5>
      <a:accent6>
        <a:srgbClr val="2E7DD1"/>
      </a:accent6>
      <a:hlink>
        <a:srgbClr val="2E7DD1"/>
      </a:hlink>
      <a:folHlink>
        <a:srgbClr val="5C7590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год.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