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0250"/>
            <a:ext cx="6477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9570"/>
            <a:ext cx="6477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6-Point Star 3"/>
          <p:cNvSpPr/>
          <p:nvPr/>
        </p:nvSpPr>
        <p:spPr>
          <a:xfrm rot="23524">
            <a:off x="6657427" y="1660434"/>
            <a:ext cx="298903" cy="29890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6-Point Star 4"/>
          <p:cNvSpPr/>
          <p:nvPr/>
        </p:nvSpPr>
        <p:spPr>
          <a:xfrm rot="878931">
            <a:off x="2188110" y="897312"/>
            <a:ext cx="342625" cy="342625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6-Point Star 5"/>
          <p:cNvSpPr/>
          <p:nvPr/>
        </p:nvSpPr>
        <p:spPr>
          <a:xfrm rot="580315">
            <a:off x="3643582" y="173418"/>
            <a:ext cx="182882" cy="182882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6-Point Star 6"/>
          <p:cNvSpPr/>
          <p:nvPr/>
        </p:nvSpPr>
        <p:spPr>
          <a:xfrm rot="346688">
            <a:off x="11811894" y="1861536"/>
            <a:ext cx="165963" cy="16596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6-Point Star 7"/>
          <p:cNvSpPr/>
          <p:nvPr/>
        </p:nvSpPr>
        <p:spPr>
          <a:xfrm rot="20670625">
            <a:off x="179838" y="999748"/>
            <a:ext cx="203404" cy="203404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6-Point Star 8"/>
          <p:cNvSpPr/>
          <p:nvPr/>
        </p:nvSpPr>
        <p:spPr>
          <a:xfrm rot="1027281">
            <a:off x="359825" y="865120"/>
            <a:ext cx="230753" cy="23075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6-Point Star 9"/>
          <p:cNvSpPr/>
          <p:nvPr/>
        </p:nvSpPr>
        <p:spPr>
          <a:xfrm rot="21471990">
            <a:off x="7601211" y="887088"/>
            <a:ext cx="320518" cy="320518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6-Point Star 10"/>
          <p:cNvSpPr/>
          <p:nvPr/>
        </p:nvSpPr>
        <p:spPr>
          <a:xfrm rot="623429">
            <a:off x="11921510" y="1845033"/>
            <a:ext cx="242483" cy="24248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6-Point Star 11"/>
          <p:cNvSpPr/>
          <p:nvPr/>
        </p:nvSpPr>
        <p:spPr>
          <a:xfrm rot="798864">
            <a:off x="2741636" y="532122"/>
            <a:ext cx="254503" cy="25450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6-Point Star 12"/>
          <p:cNvSpPr/>
          <p:nvPr/>
        </p:nvSpPr>
        <p:spPr>
          <a:xfrm rot="1041929">
            <a:off x="10082752" y="700915"/>
            <a:ext cx="282069" cy="282069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6-Point Star 13"/>
          <p:cNvSpPr/>
          <p:nvPr/>
        </p:nvSpPr>
        <p:spPr>
          <a:xfrm rot="1441077">
            <a:off x="2524877" y="1768589"/>
            <a:ext cx="152576" cy="152576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6-Point Star 14"/>
          <p:cNvSpPr/>
          <p:nvPr/>
        </p:nvSpPr>
        <p:spPr>
          <a:xfrm rot="20909327">
            <a:off x="869952" y="1142079"/>
            <a:ext cx="281106" cy="281106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6-Point Star 15"/>
          <p:cNvSpPr/>
          <p:nvPr/>
        </p:nvSpPr>
        <p:spPr>
          <a:xfrm rot="20453975">
            <a:off x="3994812" y="1846089"/>
            <a:ext cx="180622" cy="180622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6-Point Star 16"/>
          <p:cNvSpPr/>
          <p:nvPr/>
        </p:nvSpPr>
        <p:spPr>
          <a:xfrm rot="20633034">
            <a:off x="1208494" y="111600"/>
            <a:ext cx="232193" cy="23219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6-Point Star 17"/>
          <p:cNvSpPr/>
          <p:nvPr/>
        </p:nvSpPr>
        <p:spPr>
          <a:xfrm rot="20492901">
            <a:off x="5305776" y="335981"/>
            <a:ext cx="333528" cy="333528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6-Point Star 18"/>
          <p:cNvSpPr/>
          <p:nvPr/>
        </p:nvSpPr>
        <p:spPr>
          <a:xfrm rot="20909385">
            <a:off x="1378421" y="729857"/>
            <a:ext cx="360867" cy="360867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6-Point Star 19"/>
          <p:cNvSpPr/>
          <p:nvPr/>
        </p:nvSpPr>
        <p:spPr>
          <a:xfrm rot="20732131">
            <a:off x="9420132" y="495350"/>
            <a:ext cx="466835" cy="466835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6-Point Star 20"/>
          <p:cNvSpPr/>
          <p:nvPr/>
        </p:nvSpPr>
        <p:spPr>
          <a:xfrm rot="1467905">
            <a:off x="10177264" y="1165198"/>
            <a:ext cx="280086" cy="280086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0" y="5238750"/>
            <a:ext cx="161925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15325" y="5238750"/>
            <a:ext cx="228600" cy="16192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0" y="5854065"/>
            <a:ext cx="1619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334500" y="4572000"/>
            <a:ext cx="200025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220325" y="4572000"/>
            <a:ext cx="228600" cy="2286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334500" y="5440680"/>
            <a:ext cx="2000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668000" y="5619750"/>
            <a:ext cx="1238250" cy="1238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172825" y="5619750"/>
            <a:ext cx="228600" cy="12382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668000" y="6090285"/>
            <a:ext cx="1238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00250"/>
            <a:ext cx="6477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79570"/>
            <a:ext cx="6477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6-Point Star 3"/>
          <p:cNvSpPr/>
          <p:nvPr/>
        </p:nvSpPr>
        <p:spPr>
          <a:xfrm rot="23524">
            <a:off x="6657427" y="1660434"/>
            <a:ext cx="298903" cy="29890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6-Point Star 4"/>
          <p:cNvSpPr/>
          <p:nvPr/>
        </p:nvSpPr>
        <p:spPr>
          <a:xfrm rot="878931">
            <a:off x="2188110" y="897312"/>
            <a:ext cx="342625" cy="342625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6-Point Star 5"/>
          <p:cNvSpPr/>
          <p:nvPr/>
        </p:nvSpPr>
        <p:spPr>
          <a:xfrm rot="580315">
            <a:off x="3643582" y="173418"/>
            <a:ext cx="182882" cy="182882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6-Point Star 6"/>
          <p:cNvSpPr/>
          <p:nvPr/>
        </p:nvSpPr>
        <p:spPr>
          <a:xfrm rot="346688">
            <a:off x="11811894" y="1861536"/>
            <a:ext cx="165963" cy="16596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6-Point Star 7"/>
          <p:cNvSpPr/>
          <p:nvPr/>
        </p:nvSpPr>
        <p:spPr>
          <a:xfrm rot="20670625">
            <a:off x="179838" y="999748"/>
            <a:ext cx="203404" cy="203404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6-Point Star 8"/>
          <p:cNvSpPr/>
          <p:nvPr/>
        </p:nvSpPr>
        <p:spPr>
          <a:xfrm rot="1027281">
            <a:off x="359825" y="865120"/>
            <a:ext cx="230753" cy="23075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6-Point Star 9"/>
          <p:cNvSpPr/>
          <p:nvPr/>
        </p:nvSpPr>
        <p:spPr>
          <a:xfrm rot="21471990">
            <a:off x="7601211" y="887088"/>
            <a:ext cx="320518" cy="320518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6-Point Star 10"/>
          <p:cNvSpPr/>
          <p:nvPr/>
        </p:nvSpPr>
        <p:spPr>
          <a:xfrm rot="623429">
            <a:off x="11921510" y="1845033"/>
            <a:ext cx="242483" cy="24248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6-Point Star 11"/>
          <p:cNvSpPr/>
          <p:nvPr/>
        </p:nvSpPr>
        <p:spPr>
          <a:xfrm rot="798864">
            <a:off x="2741636" y="532122"/>
            <a:ext cx="254503" cy="254503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6-Point Star 12"/>
          <p:cNvSpPr/>
          <p:nvPr/>
        </p:nvSpPr>
        <p:spPr>
          <a:xfrm rot="1041929">
            <a:off x="10082752" y="700915"/>
            <a:ext cx="282069" cy="282069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6-Point Star 13"/>
          <p:cNvSpPr/>
          <p:nvPr/>
        </p:nvSpPr>
        <p:spPr>
          <a:xfrm rot="1441077">
            <a:off x="2524877" y="1768589"/>
            <a:ext cx="152576" cy="152576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6-Point Star 14"/>
          <p:cNvSpPr/>
          <p:nvPr/>
        </p:nvSpPr>
        <p:spPr>
          <a:xfrm rot="20909327">
            <a:off x="869952" y="1142079"/>
            <a:ext cx="281106" cy="281106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6-Point Star 15"/>
          <p:cNvSpPr/>
          <p:nvPr/>
        </p:nvSpPr>
        <p:spPr>
          <a:xfrm rot="20453975">
            <a:off x="3994812" y="1846089"/>
            <a:ext cx="180622" cy="180622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6-Point Star 16"/>
          <p:cNvSpPr/>
          <p:nvPr/>
        </p:nvSpPr>
        <p:spPr>
          <a:xfrm rot="20633034">
            <a:off x="1208494" y="111600"/>
            <a:ext cx="232193" cy="232193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6-Point Star 17"/>
          <p:cNvSpPr/>
          <p:nvPr/>
        </p:nvSpPr>
        <p:spPr>
          <a:xfrm rot="20492901">
            <a:off x="5305776" y="335981"/>
            <a:ext cx="333528" cy="333528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6-Point Star 18"/>
          <p:cNvSpPr/>
          <p:nvPr/>
        </p:nvSpPr>
        <p:spPr>
          <a:xfrm rot="20909385">
            <a:off x="1378421" y="729857"/>
            <a:ext cx="360867" cy="360867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6-Point Star 19"/>
          <p:cNvSpPr/>
          <p:nvPr/>
        </p:nvSpPr>
        <p:spPr>
          <a:xfrm rot="20732131">
            <a:off x="9420132" y="495350"/>
            <a:ext cx="466835" cy="466835"/>
          </a:xfrm>
          <a:prstGeom prst="star6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6-Point Star 20"/>
          <p:cNvSpPr/>
          <p:nvPr/>
        </p:nvSpPr>
        <p:spPr>
          <a:xfrm rot="1467905">
            <a:off x="10177264" y="1165198"/>
            <a:ext cx="280086" cy="280086"/>
          </a:xfrm>
          <a:prstGeom prst="star6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0" y="5238750"/>
            <a:ext cx="161925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15325" y="5238750"/>
            <a:ext cx="228600" cy="16192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0" y="5854065"/>
            <a:ext cx="1619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334500" y="4572000"/>
            <a:ext cx="200025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220325" y="4572000"/>
            <a:ext cx="228600" cy="2286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334500" y="5440680"/>
            <a:ext cx="2000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668000" y="5619750"/>
            <a:ext cx="1238250" cy="1238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172825" y="5619750"/>
            <a:ext cx="228600" cy="12382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668000" y="6090285"/>
            <a:ext cx="1238250" cy="2286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6-Point Star 2"/>
          <p:cNvSpPr/>
          <p:nvPr/>
        </p:nvSpPr>
        <p:spPr>
          <a:xfrm rot="20101355">
            <a:off x="9856016" y="225885"/>
            <a:ext cx="201042" cy="20104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6-Point Star 3"/>
          <p:cNvSpPr/>
          <p:nvPr/>
        </p:nvSpPr>
        <p:spPr>
          <a:xfrm rot="810420">
            <a:off x="5646984" y="367036"/>
            <a:ext cx="183637" cy="183637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6-Point Star 4"/>
          <p:cNvSpPr/>
          <p:nvPr/>
        </p:nvSpPr>
        <p:spPr>
          <a:xfrm rot="114916">
            <a:off x="9671410" y="390555"/>
            <a:ext cx="131614" cy="13161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6-Point Star 5"/>
          <p:cNvSpPr/>
          <p:nvPr/>
        </p:nvSpPr>
        <p:spPr>
          <a:xfrm rot="20896563">
            <a:off x="2316938" y="266039"/>
            <a:ext cx="186202" cy="18620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6-Point Star 6"/>
          <p:cNvSpPr/>
          <p:nvPr/>
        </p:nvSpPr>
        <p:spPr>
          <a:xfrm rot="20379404">
            <a:off x="8221162" y="392060"/>
            <a:ext cx="202379" cy="20237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6-Point Star 7"/>
          <p:cNvSpPr/>
          <p:nvPr/>
        </p:nvSpPr>
        <p:spPr>
          <a:xfrm rot="20691486">
            <a:off x="9649356" y="206927"/>
            <a:ext cx="201968" cy="20196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6-Point Star 8"/>
          <p:cNvSpPr/>
          <p:nvPr/>
        </p:nvSpPr>
        <p:spPr>
          <a:xfrm rot="20702623">
            <a:off x="3497721" y="463160"/>
            <a:ext cx="179916" cy="1799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6-Point Star 9"/>
          <p:cNvSpPr/>
          <p:nvPr/>
        </p:nvSpPr>
        <p:spPr>
          <a:xfrm rot="43953">
            <a:off x="4327925" y="451540"/>
            <a:ext cx="182648" cy="18264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6-Point Star 10"/>
          <p:cNvSpPr/>
          <p:nvPr/>
        </p:nvSpPr>
        <p:spPr>
          <a:xfrm rot="20185266">
            <a:off x="8382459" y="391110"/>
            <a:ext cx="181204" cy="18120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6-Point Star 11"/>
          <p:cNvSpPr/>
          <p:nvPr/>
        </p:nvSpPr>
        <p:spPr>
          <a:xfrm rot="20369062">
            <a:off x="7250188" y="159256"/>
            <a:ext cx="143440" cy="143440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6-Point Star 12"/>
          <p:cNvSpPr/>
          <p:nvPr/>
        </p:nvSpPr>
        <p:spPr>
          <a:xfrm rot="21036842">
            <a:off x="6292333" y="53055"/>
            <a:ext cx="212609" cy="21260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6-Point Star 13"/>
          <p:cNvSpPr/>
          <p:nvPr/>
        </p:nvSpPr>
        <p:spPr>
          <a:xfrm rot="1096618">
            <a:off x="5839076" y="75314"/>
            <a:ext cx="121416" cy="1214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Новый год, итоги года, праздник]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24050"/>
            <a:ext cx="6477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НОВЫЙ ГОД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встречают Новый год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Россия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года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[Событие]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случилось]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[Победа]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[Кто отличился]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[Планы]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дальше]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или загадка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[Праздничная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[Текст загадки]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[Подсказка]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Новым годом!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[Пожелание]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вогодний тёмный">
      <a:dk1>
        <a:srgbClr val="FFFFFF"/>
      </a:dk1>
      <a:lt1>
        <a:srgbClr val="0E2A47"/>
      </a:lt1>
      <a:dk2>
        <a:srgbClr val="B7CBE0"/>
      </a:dk2>
      <a:lt2>
        <a:srgbClr val="17395F"/>
      </a:lt2>
      <a:accent1>
        <a:srgbClr val="E63946"/>
      </a:accent1>
      <a:accent2>
        <a:srgbClr val="F4C542"/>
      </a:accent2>
      <a:accent3>
        <a:srgbClr val="2C4E75"/>
      </a:accent3>
      <a:accent4>
        <a:srgbClr val="7FD1AE"/>
      </a:accent4>
      <a:accent5>
        <a:srgbClr val="F4C542"/>
      </a:accent5>
      <a:accent6>
        <a:srgbClr val="E63946"/>
      </a:accent6>
      <a:hlink>
        <a:srgbClr val="E63946"/>
      </a:hlink>
      <a:folHlink>
        <a:srgbClr val="B7CBE0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год.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