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19250"/>
            <a:ext cx="9525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34790"/>
            <a:ext cx="9525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cxnSp>
        <p:nvCxnSpPr>
          <p:cNvPr id="4" name="Connector 3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342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685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1371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714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057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2400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2743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3086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3429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3771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4114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4457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4800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5143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5486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5829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6172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6515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6858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7200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7543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7886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229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572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8915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9" name="Connector 48"/>
          <p:cNvCxnSpPr/>
          <p:nvPr/>
        </p:nvCxnSpPr>
        <p:spPr>
          <a:xfrm>
            <a:off x="9258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0" name="Connector 49"/>
          <p:cNvCxnSpPr/>
          <p:nvPr/>
        </p:nvCxnSpPr>
        <p:spPr>
          <a:xfrm>
            <a:off x="9601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944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10287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10629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11315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11658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7" name="Connector 56"/>
          <p:cNvCxnSpPr/>
          <p:nvPr/>
        </p:nvCxnSpPr>
        <p:spPr>
          <a:xfrm>
            <a:off x="12001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8" name="Connector 57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619250"/>
            <a:ext cx="9525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4034790"/>
            <a:ext cx="9525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342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685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1371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714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057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2400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2743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3086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3429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3771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4114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4457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4800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5143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5486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5829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6172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6515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6858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7200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7543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7886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229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572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8915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9" name="Connector 48"/>
          <p:cNvCxnSpPr/>
          <p:nvPr/>
        </p:nvCxnSpPr>
        <p:spPr>
          <a:xfrm>
            <a:off x="9258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0" name="Connector 49"/>
          <p:cNvCxnSpPr/>
          <p:nvPr/>
        </p:nvCxnSpPr>
        <p:spPr>
          <a:xfrm>
            <a:off x="9601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944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10287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10629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11315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11658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7" name="Connector 56"/>
          <p:cNvCxnSpPr/>
          <p:nvPr/>
        </p:nvCxnSpPr>
        <p:spPr>
          <a:xfrm>
            <a:off x="12001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8" name="Connector 57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3" name="Connector 2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342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685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1371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1714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2057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400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2743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3086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3429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3771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4114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4457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4800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5143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5486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5829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6172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6515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6858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7200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7543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7886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8229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572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915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9258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9" name="Connector 48"/>
          <p:cNvCxnSpPr/>
          <p:nvPr/>
        </p:nvCxnSpPr>
        <p:spPr>
          <a:xfrm>
            <a:off x="9601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0" name="Connector 49"/>
          <p:cNvCxnSpPr/>
          <p:nvPr/>
        </p:nvCxnSpPr>
        <p:spPr>
          <a:xfrm>
            <a:off x="9944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10287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10629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11315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11658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12001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Математика.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1543050"/>
            <a:ext cx="9525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МАТЕМАТИКА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Определение и формула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Определение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[Своими словами]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Формула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[Формула или теорема]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значит каждая буква]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это выглядит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чертёж или график]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видно на чертеже]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 связаны величины]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Решаем задачу по шагам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2843212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Условие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[Что дано]</a:t>
            </a:r>
          </a:p>
        </p:txBody>
      </p:sp>
      <p:sp>
        <p:nvSpPr>
          <p:cNvPr id="5" name="Chevron 4"/>
          <p:cNvSpPr/>
          <p:nvPr/>
        </p:nvSpPr>
        <p:spPr>
          <a:xfrm>
            <a:off x="3319462" y="1800225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Формула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33762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[Что применяем]</a:t>
            </a:r>
          </a:p>
        </p:txBody>
      </p:sp>
      <p:sp>
        <p:nvSpPr>
          <p:cNvPr id="7" name="Chevron 6"/>
          <p:cNvSpPr/>
          <p:nvPr/>
        </p:nvSpPr>
        <p:spPr>
          <a:xfrm>
            <a:off x="6029325" y="1800225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Расчёт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3625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[Подстановка]</a:t>
            </a:r>
          </a:p>
        </p:txBody>
      </p:sp>
      <p:sp>
        <p:nvSpPr>
          <p:cNvPr id="9" name="Chevron 8"/>
          <p:cNvSpPr/>
          <p:nvPr/>
        </p:nvSpPr>
        <p:spPr>
          <a:xfrm>
            <a:off x="8739188" y="1800225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Ответ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3488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[С единицей]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Где это встречается в жизни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[Пример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применяется]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[Пример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применяется]</a:t>
            </a:r>
          </a:p>
        </p:txBody>
      </p:sp>
      <p:sp>
        <p:nvSpPr>
          <p:cNvPr id="5" name="Rectangle 4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[Пример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применяется]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Тетрадь в клетку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Courier New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