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Математика.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МАТЕМАТИКА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Определение и формула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Определение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[Своими словами]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Формула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[Формула или теорема]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значит каждая буква]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это выглядит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чертёж или график]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видно на чертеже]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 связаны величины]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Решаем задачу по шагам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47850"/>
            <a:ext cx="2843212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Условие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819400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дано]</a:t>
            </a:r>
          </a:p>
        </p:txBody>
      </p:sp>
      <p:sp>
        <p:nvSpPr>
          <p:cNvPr id="5" name="Chevron 4"/>
          <p:cNvSpPr/>
          <p:nvPr/>
        </p:nvSpPr>
        <p:spPr>
          <a:xfrm>
            <a:off x="3319462" y="1847850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Формула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33762" y="2819400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применяем]</a:t>
            </a:r>
          </a:p>
        </p:txBody>
      </p:sp>
      <p:sp>
        <p:nvSpPr>
          <p:cNvPr id="7" name="Chevron 6"/>
          <p:cNvSpPr/>
          <p:nvPr/>
        </p:nvSpPr>
        <p:spPr>
          <a:xfrm>
            <a:off x="6029325" y="1847850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Расчёт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3625" y="2819400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[Подстановка]</a:t>
            </a:r>
          </a:p>
        </p:txBody>
      </p:sp>
      <p:sp>
        <p:nvSpPr>
          <p:cNvPr id="9" name="Chevron 8"/>
          <p:cNvSpPr/>
          <p:nvPr/>
        </p:nvSpPr>
        <p:spPr>
          <a:xfrm>
            <a:off x="8739188" y="1847850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Ответ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3488" y="2819400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[С единицей]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Где это встречается в жизни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[Пример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применяется]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[Пример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применяется]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383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[Пример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применяется]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955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861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767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0972800" cy="4610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очки">
      <a:dk1>
        <a:srgbClr val="24291A"/>
      </a:dk1>
      <a:lt1>
        <a:srgbClr val="FFFFFF"/>
      </a:lt1>
      <a:dk2>
        <a:srgbClr val="656E50"/>
      </a:dk2>
      <a:lt2>
        <a:srgbClr val="EEF2E0"/>
      </a:lt2>
      <a:accent1>
        <a:srgbClr val="6B7F2A"/>
      </a:accent1>
      <a:accent2>
        <a:srgbClr val="A5B84F"/>
      </a:accent2>
      <a:accent3>
        <a:srgbClr val="DCE3C4"/>
      </a:accent3>
      <a:accent4>
        <a:srgbClr val="C76B29"/>
      </a:accent4>
      <a:accent5>
        <a:srgbClr val="A5B84F"/>
      </a:accent5>
      <a:accent6>
        <a:srgbClr val="6B7F2A"/>
      </a:accent6>
      <a:hlink>
        <a:srgbClr val="6B7F2A"/>
      </a:hlink>
      <a:folHlink>
        <a:srgbClr val="656E50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