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381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381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381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381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Маркетинговый план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[Компания или продукт, период]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381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МАРКЕТИНГ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Кому продаём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[Сегмент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[Кто это, что важно]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[Сегмент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[Кто это, что важно]</a:t>
            </a:r>
          </a:p>
        </p:txBody>
      </p:sp>
      <p:sp>
        <p:nvSpPr>
          <p:cNvPr id="5" name="Rectangle 4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[Сегмент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[Кто это, что важно]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SWOT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умеем лучше]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[Чего не хватает]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растёт на рынке]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мешает]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Каналы и бюджет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[Главный канал]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[Общий бюджет]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[Доли бюджета,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График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[Кампания]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[Кампания]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[Кампания]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[Итоги]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Яркий коралл">
      <a:dk1>
        <a:srgbClr val="2B2320"/>
      </a:dk1>
      <a:lt1>
        <a:srgbClr val="FFFFFF"/>
      </a:lt1>
      <a:dk2>
        <a:srgbClr val="75625A"/>
      </a:dk2>
      <a:lt2>
        <a:srgbClr val="FCEFEA"/>
      </a:lt2>
      <a:accent1>
        <a:srgbClr val="E2583E"/>
      </a:accent1>
      <a:accent2>
        <a:srgbClr val="F2986F"/>
      </a:accent2>
      <a:accent3>
        <a:srgbClr val="F2DBD1"/>
      </a:accent3>
      <a:accent4>
        <a:srgbClr val="2F6F7E"/>
      </a:accent4>
      <a:accent5>
        <a:srgbClr val="F2986F"/>
      </a:accent5>
      <a:accent6>
        <a:srgbClr val="E2583E"/>
      </a:accent6>
      <a:hlink>
        <a:srgbClr val="E2583E"/>
      </a:hlink>
      <a:folHlink>
        <a:srgbClr val="75625A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Маркетинговый план.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