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Новизну сформулируйте так же, как во введении. Без публикаций строку об апробации удалите.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0"/>
            <a:ext cx="5905500" cy="23622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057650"/>
            <a:ext cx="5905500" cy="14478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7239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382000" y="1047750"/>
            <a:ext cx="2476500" cy="2476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00" y="4000500"/>
            <a:ext cx="2286000" cy="190500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0"/>
            <a:ext cx="5905500" cy="236220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057650"/>
            <a:ext cx="5905500" cy="144780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7239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382000" y="1047750"/>
            <a:ext cx="2476500" cy="2476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00" y="4000500"/>
            <a:ext cx="2286000" cy="190500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104900"/>
            <a:ext cx="121920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Магистерская диссертация. [Программа,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447800"/>
            <a:ext cx="5905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bg1"/>
                </a:solidFill>
              </a:rPr>
              <a:t>ЗАЩИТА МАГИСТЕРСКОЙ ДИССЕРТАЦИИ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1562100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9488" y="1562100"/>
            <a:ext cx="57729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09488" y="3343275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9488" y="3343275"/>
            <a:ext cx="57729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562100"/>
            <a:ext cx="26146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395662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8" name="Rectangle 7"/>
          <p:cNvSpPr/>
          <p:nvPr/>
        </p:nvSpPr>
        <p:spPr>
          <a:xfrm>
            <a:off x="3395662" y="1562100"/>
            <a:ext cx="26146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81725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81725" y="1562100"/>
            <a:ext cx="26146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967788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67788" y="1562100"/>
            <a:ext cx="26146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Гипотеза и научная новизна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Апробация. [Конференции и публикации: сколько и где]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6210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Гипотеза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[Предположение, которое проверялось]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562100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324350" y="156210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Научная новизна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получено впервые: уточнено, предложено]</a:t>
            </a:r>
          </a:p>
        </p:txBody>
      </p:sp>
      <p:sp>
        <p:nvSpPr>
          <p:cNvPr id="8" name="Rectangle 7"/>
          <p:cNvSpPr/>
          <p:nvPr/>
        </p:nvSpPr>
        <p:spPr>
          <a:xfrm>
            <a:off x="4324350" y="1562100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039100" y="156210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Практическая значимость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[Где применимо]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39100" y="1562100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[Анализ документов, статистика, опрос; организация и период данных]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466850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[Объект дословно из введения]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466850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9825" y="1466850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9825" y="1466850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[Что показал анализ, утверждением, а не названием раздела]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[О чём говорит график: рост, спад, разрыв]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причина, которую вы нашли]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[Рисунок в работе: рис. N]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показатели изменились сильнее всего]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1]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2]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Изменение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[-00 %]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проблемы выявлены]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29250" cy="22955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Сильные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работает и что сохранить]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352550"/>
            <a:ext cx="542925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153150" y="1352550"/>
            <a:ext cx="5429250" cy="2295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Слабые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[Главная проблема из анализа]</a:t>
            </a:r>
          </a:p>
        </p:txBody>
      </p:sp>
      <p:sp>
        <p:nvSpPr>
          <p:cNvPr id="6" name="Rectangle 5"/>
          <p:cNvSpPr/>
          <p:nvPr/>
        </p:nvSpPr>
        <p:spPr>
          <a:xfrm>
            <a:off x="6153150" y="1352550"/>
            <a:ext cx="542925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09600" y="3762375"/>
            <a:ext cx="5429250" cy="22955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Возможности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можно использовать]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3762375"/>
            <a:ext cx="542925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53150" y="3762375"/>
            <a:ext cx="5429250" cy="22955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Угрозы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[Чего опасаться]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53150" y="3762375"/>
            <a:ext cx="542925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3716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1]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2]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3]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[Главный эффект: что изменится и за какой срок]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1562100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9488" y="1562100"/>
            <a:ext cx="57729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09488" y="3343275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9488" y="3343275"/>
            <a:ext cx="57729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20193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30099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40005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12</a:t>
            </a:fld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Изумруд">
      <a:dk1>
        <a:srgbClr val="14291F"/>
      </a:dk1>
      <a:lt1>
        <a:srgbClr val="FFFFFF"/>
      </a:lt1>
      <a:dk2>
        <a:srgbClr val="5A7065"/>
      </a:dk2>
      <a:lt2>
        <a:srgbClr val="E9F4EE"/>
      </a:lt2>
      <a:accent1>
        <a:srgbClr val="1F7A57"/>
      </a:accent1>
      <a:accent2>
        <a:srgbClr val="5DB08A"/>
      </a:accent2>
      <a:accent3>
        <a:srgbClr val="CFE3D8"/>
      </a:accent3>
      <a:accent4>
        <a:srgbClr val="E0A526"/>
      </a:accent4>
      <a:accent5>
        <a:srgbClr val="5DB08A"/>
      </a:accent5>
      <a:accent6>
        <a:srgbClr val="1F7A57"/>
      </a:accent6>
      <a:hlink>
        <a:srgbClr val="1F7A57"/>
      </a:hlink>
      <a:folHlink>
        <a:srgbClr val="5A7065"/>
      </a:folHlink>
    </a:clrScheme>
    <a:fontScheme name="Scribo">
      <a:majorFont>
        <a:latin typeface="Tahom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ahom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Магистерская диссертация.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