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Новизну сформулируйте так же, как во введении. Без публикаций строку об апробации удалите.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Магистерская диссертация. [Программа,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МАГИСТЕРСКОЙ ДИССЕРТАЦИИ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8115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8115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623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623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научная новизна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Апробация. [Конференции и публикации: сколько и где]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811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[Предположение, которое проверялось]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811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811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Научная новизна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получено впервые: уточнено, предложено]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811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811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Практическая значимость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применимо]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811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323850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66900"/>
          <a:ext cx="75057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29250" cy="227647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9065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90650"/>
            <a:ext cx="5429250" cy="227647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9065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81425"/>
            <a:ext cx="5429250" cy="227647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81425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81425"/>
            <a:ext cx="5429250" cy="227647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81425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906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8115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8115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623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623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383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669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289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575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19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48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расная точка">
      <a:dk1>
        <a:srgbClr val="111111"/>
      </a:dk1>
      <a:lt1>
        <a:srgbClr val="FFFFFF"/>
      </a:lt1>
      <a:dk2>
        <a:srgbClr val="555555"/>
      </a:dk2>
      <a:lt2>
        <a:srgbClr val="F3F3F3"/>
      </a:lt2>
      <a:accent1>
        <a:srgbClr val="D7263D"/>
      </a:accent1>
      <a:accent2>
        <a:srgbClr val="111111"/>
      </a:accent2>
      <a:accent3>
        <a:srgbClr val="DDDDDD"/>
      </a:accent3>
      <a:accent4>
        <a:srgbClr val="555555"/>
      </a:accent4>
      <a:accent5>
        <a:srgbClr val="111111"/>
      </a:accent5>
      <a:accent6>
        <a:srgbClr val="D7263D"/>
      </a:accent6>
      <a:hlink>
        <a:srgbClr val="D7263D"/>
      </a:hlink>
      <a:folHlink>
        <a:srgbClr val="555555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Магистерская диссертация.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