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цитату вслух и объясните, почему выбрали её.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905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5905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 rot="21360000">
            <a:off x="6953250" y="1428750"/>
            <a:ext cx="238125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40000">
            <a:off x="9239250" y="1428750"/>
            <a:ext cx="2381250" cy="381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29500" y="19050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620250" y="19050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29500" y="24003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620250" y="24003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29500" y="28956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620250" y="28956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29500" y="33909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620250" y="33909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429500" y="38862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20250" y="38862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429500" y="43815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620250" y="43815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5905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5905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 rot="21360000">
            <a:off x="6953250" y="1428750"/>
            <a:ext cx="238125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40000">
            <a:off x="9239250" y="1428750"/>
            <a:ext cx="2381250" cy="381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29500" y="19050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620250" y="19050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29500" y="24003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620250" y="24003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29500" y="28956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620250" y="28956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29500" y="33909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620250" y="33909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429500" y="38862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20250" y="38862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429500" y="43815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620250" y="43815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3" name="Connector 2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sp>
        <p:nvSpPr>
          <p:cNvPr id="23" name="Rectangle 22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Литература.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ЛИТЕРАТУРА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[Автор и произведение]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5486400" cy="46101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портрет автора или обложку]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447800"/>
            <a:ext cx="5200650" cy="46101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[Годы жизни автора]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[Когда написано и о чём]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[Главная мысль произведения]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828800"/>
            <a:ext cx="9925050" cy="3562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[Цитата, в которой слышна главная мысль]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[Автор, название, глава]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Главные герои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038350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[Герой]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[Характер и поступок]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38350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2038350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[Герой]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[Характер и поступок]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2038350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2038350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[Герой]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[Характер и поступок]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2038350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Сюжет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5285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3241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Завязка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 чего началось]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40005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Развитие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[Что произошло]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3241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Кульминация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[Самый острый момент]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40005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Развязка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[Чем закончилось]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Проблемы и мой вывод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43100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 чём заставляет думать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[Проблема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[Проблема 2]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43100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943100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я понял или поняла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[Ваше мнение]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943100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955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3241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861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3147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767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3053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10972800" cy="4610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Старая книга">
      <a:dk1>
        <a:srgbClr val="2F2618"/>
      </a:dk1>
      <a:lt1>
        <a:srgbClr val="FBF6EC"/>
      </a:lt1>
      <a:dk2>
        <a:srgbClr val="75664E"/>
      </a:dk2>
      <a:lt2>
        <a:srgbClr val="F3E9D6"/>
      </a:lt2>
      <a:accent1>
        <a:srgbClr val="A9762B"/>
      </a:accent1>
      <a:accent2>
        <a:srgbClr val="D2A863"/>
      </a:accent2>
      <a:accent3>
        <a:srgbClr val="E5D7BC"/>
      </a:accent3>
      <a:accent4>
        <a:srgbClr val="7A3E22"/>
      </a:accent4>
      <a:accent5>
        <a:srgbClr val="D2A863"/>
      </a:accent5>
      <a:accent6>
        <a:srgbClr val="A9762B"/>
      </a:accent6>
      <a:hlink>
        <a:srgbClr val="A9762B"/>
      </a:hlink>
      <a:folHlink>
        <a:srgbClr val="75664E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Литература.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