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цитату вслух и объясните, почему выбрали её.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905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5905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 rot="21360000">
            <a:off x="6953250" y="1428750"/>
            <a:ext cx="238125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40000">
            <a:off x="9239250" y="1428750"/>
            <a:ext cx="238125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29500" y="19050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20250" y="19050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29500" y="24003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20250" y="24003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29500" y="28956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620250" y="28956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29500" y="33909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620250" y="33909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429500" y="38862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20250" y="38862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429500" y="43815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620250" y="43815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5905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5905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 rot="21360000">
            <a:off x="6953250" y="1428750"/>
            <a:ext cx="238125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40000">
            <a:off x="9239250" y="1428750"/>
            <a:ext cx="238125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29500" y="19050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20250" y="19050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29500" y="24003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20250" y="24003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29500" y="28956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620250" y="28956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29500" y="33909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620250" y="33909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429500" y="38862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20250" y="38862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429500" y="43815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620250" y="43815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Литература.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ЛИТЕРАТУРА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[Автор и произведение]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86400" cy="46672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портрет автора или обложку]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90650"/>
            <a:ext cx="5200650" cy="4667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[Годы жизни автора]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[Когда написано и о чём]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[Главная мысль произведения]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71650"/>
            <a:ext cx="9925050" cy="3619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[Цитата, в которой слышна главная мысль]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[Автор, название, глава]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Главные герои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009775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[Герой]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[Характер и поступок]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0977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2009775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[Герой]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[Характер и поступок]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200977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2009775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[Герой]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[Характер и поступок]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200977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Сюжет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2427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6004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9552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Завязка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 чего началось]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6004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7192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Развитие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6004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9552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Кульминация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[Самый острый момент]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6004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7192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Развязка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[Чем закончилось]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Проблемы и мой вывод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14525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 чём заставляет думать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[Проблема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[Проблема 2]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14525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914525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я понял или поняла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[Ваше мнение]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914525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669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955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575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861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481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767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4667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Открытая книга">
      <a:dk1>
        <a:srgbClr val="2A1418"/>
      </a:dk1>
      <a:lt1>
        <a:srgbClr val="FFFFFF"/>
      </a:lt1>
      <a:dk2>
        <a:srgbClr val="74585D"/>
      </a:dk2>
      <a:lt2>
        <a:srgbClr val="F7ECEE"/>
      </a:lt2>
      <a:accent1>
        <a:srgbClr val="8C1C33"/>
      </a:accent1>
      <a:accent2>
        <a:srgbClr val="C25468"/>
      </a:accent2>
      <a:accent3>
        <a:srgbClr val="EBD3D8"/>
      </a:accent3>
      <a:accent4>
        <a:srgbClr val="C9A227"/>
      </a:accent4>
      <a:accent5>
        <a:srgbClr val="C25468"/>
      </a:accent5>
      <a:accent6>
        <a:srgbClr val="8C1C33"/>
      </a:accent6>
      <a:hlink>
        <a:srgbClr val="8C1C33"/>
      </a:hlink>
      <a:folHlink>
        <a:srgbClr val="74585D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